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6" r:id="rId2"/>
    <p:sldId id="267" r:id="rId3"/>
    <p:sldId id="26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BCEAF"/>
    <a:srgbClr val="C8B9DD"/>
    <a:srgbClr val="9AF0A0"/>
    <a:srgbClr val="EA8EEA"/>
    <a:srgbClr val="F4BEF8"/>
    <a:srgbClr val="D1FABC"/>
    <a:srgbClr val="333659"/>
    <a:srgbClr val="323B5F"/>
    <a:srgbClr val="352E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CE3CD7-5207-4C14-BF4F-2BA8B8772C16}" v="29" dt="2026-08-19T17:02:40.0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33" autoAdjust="0"/>
    <p:restoredTop sz="94660"/>
  </p:normalViewPr>
  <p:slideViewPr>
    <p:cSldViewPr snapToGrid="0">
      <p:cViewPr varScale="1">
        <p:scale>
          <a:sx n="60" d="100"/>
          <a:sy n="60" d="100"/>
        </p:scale>
        <p:origin x="6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4022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ura, Adam (US)" userId="8e481b86-b1bb-4508-a0b6-399b7daedae0" providerId="ADAL" clId="{870BC1CE-7E64-4341-8E09-336327C9D480}"/>
    <pc:docChg chg="undo custSel addSld modSld modMainMaster">
      <pc:chgData name="Kimura, Adam (US)" userId="8e481b86-b1bb-4508-a0b6-399b7daedae0" providerId="ADAL" clId="{870BC1CE-7E64-4341-8E09-336327C9D480}" dt="2026-08-19T17:06:09.418" v="1366" actId="14100"/>
      <pc:docMkLst>
        <pc:docMk/>
      </pc:docMkLst>
      <pc:sldChg chg="addSp delSp modSp mod">
        <pc:chgData name="Kimura, Adam (US)" userId="8e481b86-b1bb-4508-a0b6-399b7daedae0" providerId="ADAL" clId="{870BC1CE-7E64-4341-8E09-336327C9D480}" dt="2026-08-19T17:06:09.418" v="1366" actId="14100"/>
        <pc:sldMkLst>
          <pc:docMk/>
          <pc:sldMk cId="1693465952" sldId="266"/>
        </pc:sldMkLst>
        <pc:spChg chg="mod">
          <ac:chgData name="Kimura, Adam (US)" userId="8e481b86-b1bb-4508-a0b6-399b7daedae0" providerId="ADAL" clId="{870BC1CE-7E64-4341-8E09-336327C9D480}" dt="2026-08-19T14:54:12.939" v="1186" actId="207"/>
          <ac:spMkLst>
            <pc:docMk/>
            <pc:sldMk cId="1693465952" sldId="266"/>
            <ac:spMk id="2" creationId="{E4424CCD-1CF9-47CB-A96B-46D4BA257421}"/>
          </ac:spMkLst>
        </pc:spChg>
        <pc:spChg chg="mod">
          <ac:chgData name="Kimura, Adam (US)" userId="8e481b86-b1bb-4508-a0b6-399b7daedae0" providerId="ADAL" clId="{870BC1CE-7E64-4341-8E09-336327C9D480}" dt="2026-08-19T14:54:12.939" v="1186" actId="207"/>
          <ac:spMkLst>
            <pc:docMk/>
            <pc:sldMk cId="1693465952" sldId="266"/>
            <ac:spMk id="3" creationId="{E3368E75-142B-4BB7-AFAD-36BA5687F41C}"/>
          </ac:spMkLst>
        </pc:spChg>
        <pc:spChg chg="add mod">
          <ac:chgData name="Kimura, Adam (US)" userId="8e481b86-b1bb-4508-a0b6-399b7daedae0" providerId="ADAL" clId="{870BC1CE-7E64-4341-8E09-336327C9D480}" dt="2026-08-19T17:06:01.681" v="1365" actId="20577"/>
          <ac:spMkLst>
            <pc:docMk/>
            <pc:sldMk cId="1693465952" sldId="266"/>
            <ac:spMk id="6" creationId="{5C204193-9C34-77CF-0DF4-3C0C4E39FAEB}"/>
          </ac:spMkLst>
        </pc:spChg>
        <pc:spChg chg="del">
          <ac:chgData name="Kimura, Adam (US)" userId="8e481b86-b1bb-4508-a0b6-399b7daedae0" providerId="ADAL" clId="{870BC1CE-7E64-4341-8E09-336327C9D480}" dt="2026-08-19T14:50:09.840" v="1121" actId="478"/>
          <ac:spMkLst>
            <pc:docMk/>
            <pc:sldMk cId="1693465952" sldId="266"/>
            <ac:spMk id="10" creationId="{F06151AD-63E5-4329-A49B-5FB34400840C}"/>
          </ac:spMkLst>
        </pc:spChg>
        <pc:cxnChg chg="add mod">
          <ac:chgData name="Kimura, Adam (US)" userId="8e481b86-b1bb-4508-a0b6-399b7daedae0" providerId="ADAL" clId="{870BC1CE-7E64-4341-8E09-336327C9D480}" dt="2026-08-19T17:06:09.418" v="1366" actId="14100"/>
          <ac:cxnSpMkLst>
            <pc:docMk/>
            <pc:sldMk cId="1693465952" sldId="266"/>
            <ac:cxnSpMk id="8" creationId="{F8792F0D-DAD2-F222-FEF9-B5588EB12AA8}"/>
          </ac:cxnSpMkLst>
        </pc:cxnChg>
      </pc:sldChg>
      <pc:sldChg chg="addSp delSp modSp mod delAnim">
        <pc:chgData name="Kimura, Adam (US)" userId="8e481b86-b1bb-4508-a0b6-399b7daedae0" providerId="ADAL" clId="{870BC1CE-7E64-4341-8E09-336327C9D480}" dt="2026-08-19T17:00:13.283" v="1245"/>
        <pc:sldMkLst>
          <pc:docMk/>
          <pc:sldMk cId="1481060884" sldId="267"/>
        </pc:sldMkLst>
        <pc:spChg chg="mod">
          <ac:chgData name="Kimura, Adam (US)" userId="8e481b86-b1bb-4508-a0b6-399b7daedae0" providerId="ADAL" clId="{870BC1CE-7E64-4341-8E09-336327C9D480}" dt="2026-08-19T16:55:54.893" v="1218" actId="20577"/>
          <ac:spMkLst>
            <pc:docMk/>
            <pc:sldMk cId="1481060884" sldId="267"/>
            <ac:spMk id="4" creationId="{87BCACEF-BB73-4791-9FA0-A89FA20B968A}"/>
          </ac:spMkLst>
        </pc:spChg>
        <pc:spChg chg="add mod">
          <ac:chgData name="Kimura, Adam (US)" userId="8e481b86-b1bb-4508-a0b6-399b7daedae0" providerId="ADAL" clId="{870BC1CE-7E64-4341-8E09-336327C9D480}" dt="2026-08-19T17:00:13.283" v="1245"/>
          <ac:spMkLst>
            <pc:docMk/>
            <pc:sldMk cId="1481060884" sldId="267"/>
            <ac:spMk id="5" creationId="{5E0D19F5-FB37-F894-B718-26CC33881C24}"/>
          </ac:spMkLst>
        </pc:spChg>
        <pc:spChg chg="del">
          <ac:chgData name="Kimura, Adam (US)" userId="8e481b86-b1bb-4508-a0b6-399b7daedae0" providerId="ADAL" clId="{870BC1CE-7E64-4341-8E09-336327C9D480}" dt="2026-08-19T14:50:14.075" v="1122" actId="478"/>
          <ac:spMkLst>
            <pc:docMk/>
            <pc:sldMk cId="1481060884" sldId="267"/>
            <ac:spMk id="8" creationId="{ED465A4D-0235-4FCC-878B-E40547AC9A72}"/>
          </ac:spMkLst>
        </pc:spChg>
        <pc:spChg chg="del">
          <ac:chgData name="Kimura, Adam (US)" userId="8e481b86-b1bb-4508-a0b6-399b7daedae0" providerId="ADAL" clId="{870BC1CE-7E64-4341-8E09-336327C9D480}" dt="2026-08-19T14:49:20.215" v="1117" actId="478"/>
          <ac:spMkLst>
            <pc:docMk/>
            <pc:sldMk cId="1481060884" sldId="267"/>
            <ac:spMk id="21" creationId="{6FFE15EF-120F-8C17-1515-EFD740DEAA39}"/>
          </ac:spMkLst>
        </pc:spChg>
        <pc:spChg chg="del">
          <ac:chgData name="Kimura, Adam (US)" userId="8e481b86-b1bb-4508-a0b6-399b7daedae0" providerId="ADAL" clId="{870BC1CE-7E64-4341-8E09-336327C9D480}" dt="2026-08-19T14:49:13.984" v="1116" actId="478"/>
          <ac:spMkLst>
            <pc:docMk/>
            <pc:sldMk cId="1481060884" sldId="267"/>
            <ac:spMk id="22" creationId="{582E6090-0365-B779-C612-F7506549ADF2}"/>
          </ac:spMkLst>
        </pc:spChg>
        <pc:spChg chg="del">
          <ac:chgData name="Kimura, Adam (US)" userId="8e481b86-b1bb-4508-a0b6-399b7daedae0" providerId="ADAL" clId="{870BC1CE-7E64-4341-8E09-336327C9D480}" dt="2026-08-19T14:49:20.215" v="1117" actId="478"/>
          <ac:spMkLst>
            <pc:docMk/>
            <pc:sldMk cId="1481060884" sldId="267"/>
            <ac:spMk id="24" creationId="{A0B808C6-06B0-3952-B7D0-F77CC6AC6DD1}"/>
          </ac:spMkLst>
        </pc:spChg>
        <pc:spChg chg="del">
          <ac:chgData name="Kimura, Adam (US)" userId="8e481b86-b1bb-4508-a0b6-399b7daedae0" providerId="ADAL" clId="{870BC1CE-7E64-4341-8E09-336327C9D480}" dt="2026-08-19T14:49:13.984" v="1116" actId="478"/>
          <ac:spMkLst>
            <pc:docMk/>
            <pc:sldMk cId="1481060884" sldId="267"/>
            <ac:spMk id="25" creationId="{156A4277-3A99-B62A-A339-92B9DA093A49}"/>
          </ac:spMkLst>
        </pc:spChg>
        <pc:spChg chg="del">
          <ac:chgData name="Kimura, Adam (US)" userId="8e481b86-b1bb-4508-a0b6-399b7daedae0" providerId="ADAL" clId="{870BC1CE-7E64-4341-8E09-336327C9D480}" dt="2026-08-19T14:49:13.984" v="1116" actId="478"/>
          <ac:spMkLst>
            <pc:docMk/>
            <pc:sldMk cId="1481060884" sldId="267"/>
            <ac:spMk id="27" creationId="{D293B767-1848-808B-6EB7-D397A2398EE7}"/>
          </ac:spMkLst>
        </pc:spChg>
        <pc:spChg chg="del">
          <ac:chgData name="Kimura, Adam (US)" userId="8e481b86-b1bb-4508-a0b6-399b7daedae0" providerId="ADAL" clId="{870BC1CE-7E64-4341-8E09-336327C9D480}" dt="2026-08-19T14:49:20.215" v="1117" actId="478"/>
          <ac:spMkLst>
            <pc:docMk/>
            <pc:sldMk cId="1481060884" sldId="267"/>
            <ac:spMk id="29" creationId="{75D86958-3153-D44D-06F2-1D1796FA1966}"/>
          </ac:spMkLst>
        </pc:spChg>
        <pc:spChg chg="del">
          <ac:chgData name="Kimura, Adam (US)" userId="8e481b86-b1bb-4508-a0b6-399b7daedae0" providerId="ADAL" clId="{870BC1CE-7E64-4341-8E09-336327C9D480}" dt="2026-08-19T14:49:13.984" v="1116" actId="478"/>
          <ac:spMkLst>
            <pc:docMk/>
            <pc:sldMk cId="1481060884" sldId="267"/>
            <ac:spMk id="30" creationId="{64F45411-117E-496B-BE7E-BD5E9C2C710B}"/>
          </ac:spMkLst>
        </pc:spChg>
        <pc:spChg chg="del">
          <ac:chgData name="Kimura, Adam (US)" userId="8e481b86-b1bb-4508-a0b6-399b7daedae0" providerId="ADAL" clId="{870BC1CE-7E64-4341-8E09-336327C9D480}" dt="2026-08-19T14:49:20.215" v="1117" actId="478"/>
          <ac:spMkLst>
            <pc:docMk/>
            <pc:sldMk cId="1481060884" sldId="267"/>
            <ac:spMk id="32" creationId="{43202713-EC31-A44F-6F1D-17FDEAF083E2}"/>
          </ac:spMkLst>
        </pc:spChg>
        <pc:cxnChg chg="del">
          <ac:chgData name="Kimura, Adam (US)" userId="8e481b86-b1bb-4508-a0b6-399b7daedae0" providerId="ADAL" clId="{870BC1CE-7E64-4341-8E09-336327C9D480}" dt="2026-08-19T14:49:20.215" v="1117" actId="478"/>
          <ac:cxnSpMkLst>
            <pc:docMk/>
            <pc:sldMk cId="1481060884" sldId="267"/>
            <ac:cxnSpMk id="23" creationId="{66D89F5D-4314-FD7F-D80E-1B99A476E005}"/>
          </ac:cxnSpMkLst>
        </pc:cxnChg>
        <pc:cxnChg chg="del">
          <ac:chgData name="Kimura, Adam (US)" userId="8e481b86-b1bb-4508-a0b6-399b7daedae0" providerId="ADAL" clId="{870BC1CE-7E64-4341-8E09-336327C9D480}" dt="2026-08-19T14:49:20.215" v="1117" actId="478"/>
          <ac:cxnSpMkLst>
            <pc:docMk/>
            <pc:sldMk cId="1481060884" sldId="267"/>
            <ac:cxnSpMk id="26" creationId="{B13D1FD5-BB8A-4FC0-2DB9-CDD4AF5246A5}"/>
          </ac:cxnSpMkLst>
        </pc:cxnChg>
        <pc:cxnChg chg="del">
          <ac:chgData name="Kimura, Adam (US)" userId="8e481b86-b1bb-4508-a0b6-399b7daedae0" providerId="ADAL" clId="{870BC1CE-7E64-4341-8E09-336327C9D480}" dt="2026-08-19T14:49:20.215" v="1117" actId="478"/>
          <ac:cxnSpMkLst>
            <pc:docMk/>
            <pc:sldMk cId="1481060884" sldId="267"/>
            <ac:cxnSpMk id="28" creationId="{BD7FCE26-312C-AE96-DF6F-40E85350EF21}"/>
          </ac:cxnSpMkLst>
        </pc:cxnChg>
        <pc:cxnChg chg="del">
          <ac:chgData name="Kimura, Adam (US)" userId="8e481b86-b1bb-4508-a0b6-399b7daedae0" providerId="ADAL" clId="{870BC1CE-7E64-4341-8E09-336327C9D480}" dt="2026-08-19T14:49:20.215" v="1117" actId="478"/>
          <ac:cxnSpMkLst>
            <pc:docMk/>
            <pc:sldMk cId="1481060884" sldId="267"/>
            <ac:cxnSpMk id="31" creationId="{0FB8136E-73ED-16A3-613C-5E7C88A7610A}"/>
          </ac:cxnSpMkLst>
        </pc:cxnChg>
      </pc:sldChg>
      <pc:sldChg chg="modSp add mod">
        <pc:chgData name="Kimura, Adam (US)" userId="8e481b86-b1bb-4508-a0b6-399b7daedae0" providerId="ADAL" clId="{870BC1CE-7E64-4341-8E09-336327C9D480}" dt="2026-08-19T17:02:15.278" v="1260" actId="20577"/>
        <pc:sldMkLst>
          <pc:docMk/>
          <pc:sldMk cId="3210288455" sldId="268"/>
        </pc:sldMkLst>
        <pc:spChg chg="mod">
          <ac:chgData name="Kimura, Adam (US)" userId="8e481b86-b1bb-4508-a0b6-399b7daedae0" providerId="ADAL" clId="{870BC1CE-7E64-4341-8E09-336327C9D480}" dt="2026-08-19T17:02:15.278" v="1260" actId="20577"/>
          <ac:spMkLst>
            <pc:docMk/>
            <pc:sldMk cId="3210288455" sldId="268"/>
            <ac:spMk id="4" creationId="{E0624A33-B0C9-7D3A-C19C-4F3F905AEBC1}"/>
          </ac:spMkLst>
        </pc:spChg>
      </pc:sldChg>
      <pc:sldMasterChg chg="addSp delSp modSp mod setBg modSldLayout">
        <pc:chgData name="Kimura, Adam (US)" userId="8e481b86-b1bb-4508-a0b6-399b7daedae0" providerId="ADAL" clId="{870BC1CE-7E64-4341-8E09-336327C9D480}" dt="2026-08-19T16:59:30.947" v="1244" actId="113"/>
        <pc:sldMasterMkLst>
          <pc:docMk/>
          <pc:sldMasterMk cId="1400477525" sldId="2147483648"/>
        </pc:sldMasterMkLst>
        <pc:spChg chg="mod ord">
          <ac:chgData name="Kimura, Adam (US)" userId="8e481b86-b1bb-4508-a0b6-399b7daedae0" providerId="ADAL" clId="{870BC1CE-7E64-4341-8E09-336327C9D480}" dt="2026-08-19T16:59:30.947" v="1244" actId="113"/>
          <ac:spMkLst>
            <pc:docMk/>
            <pc:sldMasterMk cId="1400477525" sldId="2147483648"/>
            <ac:spMk id="2" creationId="{F8809085-9F74-409E-B667-8D1E1AE13955}"/>
          </ac:spMkLst>
        </pc:spChg>
        <pc:spChg chg="mod">
          <ac:chgData name="Kimura, Adam (US)" userId="8e481b86-b1bb-4508-a0b6-399b7daedae0" providerId="ADAL" clId="{870BC1CE-7E64-4341-8E09-336327C9D480}" dt="2026-08-19T14:54:43.841" v="1187" actId="207"/>
          <ac:spMkLst>
            <pc:docMk/>
            <pc:sldMasterMk cId="1400477525" sldId="2147483648"/>
            <ac:spMk id="3" creationId="{EBF5689B-5B5D-43C0-AEC9-58418D0E3420}"/>
          </ac:spMkLst>
        </pc:spChg>
        <pc:spChg chg="mod ord">
          <ac:chgData name="Kimura, Adam (US)" userId="8e481b86-b1bb-4508-a0b6-399b7daedae0" providerId="ADAL" clId="{870BC1CE-7E64-4341-8E09-336327C9D480}" dt="2026-08-19T15:01:34.064" v="1197" actId="166"/>
          <ac:spMkLst>
            <pc:docMk/>
            <pc:sldMasterMk cId="1400477525" sldId="2147483648"/>
            <ac:spMk id="5" creationId="{7164F8D9-01BE-4219-9B08-AA93267338ED}"/>
          </ac:spMkLst>
        </pc:spChg>
        <pc:spChg chg="mod">
          <ac:chgData name="Kimura, Adam (US)" userId="8e481b86-b1bb-4508-a0b6-399b7daedae0" providerId="ADAL" clId="{870BC1CE-7E64-4341-8E09-336327C9D480}" dt="2026-08-19T14:39:38.231" v="835" actId="207"/>
          <ac:spMkLst>
            <pc:docMk/>
            <pc:sldMasterMk cId="1400477525" sldId="2147483648"/>
            <ac:spMk id="9" creationId="{722CB16C-F38A-4F99-A3D5-A8E2AEA2F638}"/>
          </ac:spMkLst>
        </pc:spChg>
        <pc:spChg chg="mod">
          <ac:chgData name="Kimura, Adam (US)" userId="8e481b86-b1bb-4508-a0b6-399b7daedae0" providerId="ADAL" clId="{870BC1CE-7E64-4341-8E09-336327C9D480}" dt="2026-08-19T14:39:29.017" v="796" actId="207"/>
          <ac:spMkLst>
            <pc:docMk/>
            <pc:sldMasterMk cId="1400477525" sldId="2147483648"/>
            <ac:spMk id="10" creationId="{EA26A84A-7092-4995-BA1D-04FE4635C8D2}"/>
          </ac:spMkLst>
        </pc:spChg>
        <pc:picChg chg="add mod modCrop">
          <ac:chgData name="Kimura, Adam (US)" userId="8e481b86-b1bb-4508-a0b6-399b7daedae0" providerId="ADAL" clId="{870BC1CE-7E64-4341-8E09-336327C9D480}" dt="2026-08-19T06:11:43.304" v="453" actId="1036"/>
          <ac:picMkLst>
            <pc:docMk/>
            <pc:sldMasterMk cId="1400477525" sldId="2147483648"/>
            <ac:picMk id="4" creationId="{6E9FFFF2-3B59-2C23-27C0-406E324C06B2}"/>
          </ac:picMkLst>
        </pc:picChg>
        <pc:picChg chg="del">
          <ac:chgData name="Kimura, Adam (US)" userId="8e481b86-b1bb-4508-a0b6-399b7daedae0" providerId="ADAL" clId="{870BC1CE-7E64-4341-8E09-336327C9D480}" dt="2026-08-19T06:01:51.381" v="302" actId="478"/>
          <ac:picMkLst>
            <pc:docMk/>
            <pc:sldMasterMk cId="1400477525" sldId="2147483648"/>
            <ac:picMk id="7" creationId="{00000000-0000-0000-0000-000000000000}"/>
          </ac:picMkLst>
        </pc:picChg>
        <pc:picChg chg="del mod">
          <ac:chgData name="Kimura, Adam (US)" userId="8e481b86-b1bb-4508-a0b6-399b7daedae0" providerId="ADAL" clId="{870BC1CE-7E64-4341-8E09-336327C9D480}" dt="2026-08-19T06:09:41.957" v="368" actId="478"/>
          <ac:picMkLst>
            <pc:docMk/>
            <pc:sldMasterMk cId="1400477525" sldId="2147483648"/>
            <ac:picMk id="8" creationId="{EC7EF0CB-AE2F-466C-9C20-698564BA22A6}"/>
          </ac:picMkLst>
        </pc:picChg>
        <pc:picChg chg="del">
          <ac:chgData name="Kimura, Adam (US)" userId="8e481b86-b1bb-4508-a0b6-399b7daedae0" providerId="ADAL" clId="{870BC1CE-7E64-4341-8E09-336327C9D480}" dt="2026-08-19T06:04:13.448" v="303" actId="478"/>
          <ac:picMkLst>
            <pc:docMk/>
            <pc:sldMasterMk cId="1400477525" sldId="2147483648"/>
            <ac:picMk id="13" creationId="{72A5E30A-6AA6-43EE-97A1-E9F3CEA6EF65}"/>
          </ac:picMkLst>
        </pc:picChg>
        <pc:picChg chg="add mod ord modCrop">
          <ac:chgData name="Kimura, Adam (US)" userId="8e481b86-b1bb-4508-a0b6-399b7daedae0" providerId="ADAL" clId="{870BC1CE-7E64-4341-8E09-336327C9D480}" dt="2026-08-19T06:11:43.304" v="453" actId="1036"/>
          <ac:picMkLst>
            <pc:docMk/>
            <pc:sldMasterMk cId="1400477525" sldId="2147483648"/>
            <ac:picMk id="15" creationId="{DF35D6A8-B0FB-4170-110C-D96571CAA54B}"/>
          </ac:picMkLst>
        </pc:picChg>
        <pc:picChg chg="add mod modCrop">
          <ac:chgData name="Kimura, Adam (US)" userId="8e481b86-b1bb-4508-a0b6-399b7daedae0" providerId="ADAL" clId="{870BC1CE-7E64-4341-8E09-336327C9D480}" dt="2026-08-19T06:11:43.304" v="453" actId="1036"/>
          <ac:picMkLst>
            <pc:docMk/>
            <pc:sldMasterMk cId="1400477525" sldId="2147483648"/>
            <ac:picMk id="17" creationId="{2B9233FF-0FCA-5218-FBA8-5F87D647E117}"/>
          </ac:picMkLst>
        </pc:picChg>
        <pc:picChg chg="add del mod">
          <ac:chgData name="Kimura, Adam (US)" userId="8e481b86-b1bb-4508-a0b6-399b7daedae0" providerId="ADAL" clId="{870BC1CE-7E64-4341-8E09-336327C9D480}" dt="2026-08-19T06:20:43.080" v="748" actId="478"/>
          <ac:picMkLst>
            <pc:docMk/>
            <pc:sldMasterMk cId="1400477525" sldId="2147483648"/>
            <ac:picMk id="18" creationId="{1BE6F361-1181-2675-6C11-6A9239D3466C}"/>
          </ac:picMkLst>
        </pc:picChg>
        <pc:picChg chg="add mod modCrop">
          <ac:chgData name="Kimura, Adam (US)" userId="8e481b86-b1bb-4508-a0b6-399b7daedae0" providerId="ADAL" clId="{870BC1CE-7E64-4341-8E09-336327C9D480}" dt="2026-08-19T14:53:41.121" v="1183" actId="732"/>
          <ac:picMkLst>
            <pc:docMk/>
            <pc:sldMasterMk cId="1400477525" sldId="2147483648"/>
            <ac:picMk id="19" creationId="{EF2D6A0A-CA06-FE14-A7FB-17A05D99508F}"/>
          </ac:picMkLst>
        </pc:picChg>
        <pc:sldLayoutChg chg="addSp delSp modSp mod">
          <pc:chgData name="Kimura, Adam (US)" userId="8e481b86-b1bb-4508-a0b6-399b7daedae0" providerId="ADAL" clId="{870BC1CE-7E64-4341-8E09-336327C9D480}" dt="2026-08-19T16:58:34.449" v="1221" actId="113"/>
          <pc:sldLayoutMkLst>
            <pc:docMk/>
            <pc:sldMasterMk cId="1400477525" sldId="2147483648"/>
            <pc:sldLayoutMk cId="3360574818" sldId="2147483650"/>
          </pc:sldLayoutMkLst>
          <pc:spChg chg="add mod">
            <ac:chgData name="Kimura, Adam (US)" userId="8e481b86-b1bb-4508-a0b6-399b7daedae0" providerId="ADAL" clId="{870BC1CE-7E64-4341-8E09-336327C9D480}" dt="2026-08-19T14:55:12.319" v="1189"/>
            <ac:spMkLst>
              <pc:docMk/>
              <pc:sldMasterMk cId="1400477525" sldId="2147483648"/>
              <pc:sldLayoutMk cId="3360574818" sldId="2147483650"/>
              <ac:spMk id="2" creationId="{8ECEB151-5F28-65F6-31AC-22EC96B4C307}"/>
            </ac:spMkLst>
          </pc:spChg>
          <pc:spChg chg="add mod">
            <ac:chgData name="Kimura, Adam (US)" userId="8e481b86-b1bb-4508-a0b6-399b7daedae0" providerId="ADAL" clId="{870BC1CE-7E64-4341-8E09-336327C9D480}" dt="2026-08-19T16:58:30.673" v="1220"/>
            <ac:spMkLst>
              <pc:docMk/>
              <pc:sldMasterMk cId="1400477525" sldId="2147483648"/>
              <pc:sldLayoutMk cId="3360574818" sldId="2147483650"/>
              <ac:spMk id="3" creationId="{72E9909E-5CA0-0358-C57C-171DD98CF758}"/>
            </ac:spMkLst>
          </pc:spChg>
          <pc:spChg chg="del">
            <ac:chgData name="Kimura, Adam (US)" userId="8e481b86-b1bb-4508-a0b6-399b7daedae0" providerId="ADAL" clId="{870BC1CE-7E64-4341-8E09-336327C9D480}" dt="2026-08-19T14:55:11.960" v="1188" actId="478"/>
            <ac:spMkLst>
              <pc:docMk/>
              <pc:sldMasterMk cId="1400477525" sldId="2147483648"/>
              <pc:sldLayoutMk cId="3360574818" sldId="2147483650"/>
              <ac:spMk id="10" creationId="{FA6D4989-FAD5-4A54-8C5A-669530DC5526}"/>
            </ac:spMkLst>
          </pc:spChg>
          <pc:spChg chg="mod">
            <ac:chgData name="Kimura, Adam (US)" userId="8e481b86-b1bb-4508-a0b6-399b7daedae0" providerId="ADAL" clId="{870BC1CE-7E64-4341-8E09-336327C9D480}" dt="2026-08-19T16:58:34.449" v="1221" actId="113"/>
            <ac:spMkLst>
              <pc:docMk/>
              <pc:sldMasterMk cId="1400477525" sldId="2147483648"/>
              <pc:sldLayoutMk cId="3360574818" sldId="2147483650"/>
              <ac:spMk id="12" creationId="{F7E96FC2-461C-45CE-9D9D-31BE8FF75D33}"/>
            </ac:spMkLst>
          </pc:spChg>
          <pc:spChg chg="del">
            <ac:chgData name="Kimura, Adam (US)" userId="8e481b86-b1bb-4508-a0b6-399b7daedae0" providerId="ADAL" clId="{870BC1CE-7E64-4341-8E09-336327C9D480}" dt="2026-08-19T16:58:29.587" v="1219" actId="478"/>
            <ac:spMkLst>
              <pc:docMk/>
              <pc:sldMasterMk cId="1400477525" sldId="2147483648"/>
              <pc:sldLayoutMk cId="3360574818" sldId="2147483650"/>
              <ac:spMk id="13" creationId="{D8828C7F-7FAA-465A-A5EA-6A922AEA81BE}"/>
            </ac:spMkLst>
          </pc:spChg>
        </pc:sldLayoutChg>
        <pc:sldLayoutChg chg="addSp delSp modSp mod">
          <pc:chgData name="Kimura, Adam (US)" userId="8e481b86-b1bb-4508-a0b6-399b7daedae0" providerId="ADAL" clId="{870BC1CE-7E64-4341-8E09-336327C9D480}" dt="2026-08-19T16:59:03.334" v="1242" actId="1036"/>
          <pc:sldLayoutMkLst>
            <pc:docMk/>
            <pc:sldMasterMk cId="1400477525" sldId="2147483648"/>
            <pc:sldLayoutMk cId="1490591539" sldId="2147483651"/>
          </pc:sldLayoutMkLst>
          <pc:spChg chg="add mod">
            <ac:chgData name="Kimura, Adam (US)" userId="8e481b86-b1bb-4508-a0b6-399b7daedae0" providerId="ADAL" clId="{870BC1CE-7E64-4341-8E09-336327C9D480}" dt="2026-08-19T14:51:48.428" v="1126"/>
            <ac:spMkLst>
              <pc:docMk/>
              <pc:sldMasterMk cId="1400477525" sldId="2147483648"/>
              <pc:sldLayoutMk cId="1490591539" sldId="2147483651"/>
              <ac:spMk id="2" creationId="{66BCFDD2-B6CA-094C-7D79-448B58FD9A74}"/>
            </ac:spMkLst>
          </pc:spChg>
          <pc:spChg chg="mod">
            <ac:chgData name="Kimura, Adam (US)" userId="8e481b86-b1bb-4508-a0b6-399b7daedae0" providerId="ADAL" clId="{870BC1CE-7E64-4341-8E09-336327C9D480}" dt="2026-08-19T16:59:03.334" v="1242" actId="1036"/>
            <ac:spMkLst>
              <pc:docMk/>
              <pc:sldMasterMk cId="1400477525" sldId="2147483648"/>
              <pc:sldLayoutMk cId="1490591539" sldId="2147483651"/>
              <ac:spMk id="5" creationId="{ADE0C020-D48C-448C-BF54-B9AE3E9FDAF6}"/>
            </ac:spMkLst>
          </pc:spChg>
          <pc:spChg chg="mod">
            <ac:chgData name="Kimura, Adam (US)" userId="8e481b86-b1bb-4508-a0b6-399b7daedae0" providerId="ADAL" clId="{870BC1CE-7E64-4341-8E09-336327C9D480}" dt="2026-08-19T14:59:04.111" v="1194" actId="255"/>
            <ac:spMkLst>
              <pc:docMk/>
              <pc:sldMasterMk cId="1400477525" sldId="2147483648"/>
              <pc:sldLayoutMk cId="1490591539" sldId="2147483651"/>
              <ac:spMk id="6" creationId="{6760F93A-8465-45F9-A7FA-8BE37DFB6003}"/>
            </ac:spMkLst>
          </pc:spChg>
          <pc:spChg chg="del">
            <ac:chgData name="Kimura, Adam (US)" userId="8e481b86-b1bb-4508-a0b6-399b7daedae0" providerId="ADAL" clId="{870BC1CE-7E64-4341-8E09-336327C9D480}" dt="2026-08-19T14:51:48.130" v="1125" actId="478"/>
            <ac:spMkLst>
              <pc:docMk/>
              <pc:sldMasterMk cId="1400477525" sldId="2147483648"/>
              <pc:sldLayoutMk cId="1490591539" sldId="2147483651"/>
              <ac:spMk id="9" creationId="{4045A99B-01D1-433F-8952-84992091E19C}"/>
            </ac:spMkLst>
          </pc:spChg>
        </pc:sldLayoutChg>
        <pc:sldLayoutChg chg="addSp delSp modSp mod">
          <pc:chgData name="Kimura, Adam (US)" userId="8e481b86-b1bb-4508-a0b6-399b7daedae0" providerId="ADAL" clId="{870BC1CE-7E64-4341-8E09-336327C9D480}" dt="2026-08-19T16:58:56.219" v="1223" actId="113"/>
          <pc:sldLayoutMkLst>
            <pc:docMk/>
            <pc:sldMasterMk cId="1400477525" sldId="2147483648"/>
            <pc:sldLayoutMk cId="1376221087" sldId="2147483652"/>
          </pc:sldLayoutMkLst>
          <pc:spChg chg="add mod">
            <ac:chgData name="Kimura, Adam (US)" userId="8e481b86-b1bb-4508-a0b6-399b7daedae0" providerId="ADAL" clId="{870BC1CE-7E64-4341-8E09-336327C9D480}" dt="2026-08-19T14:55:18.306" v="1191"/>
            <ac:spMkLst>
              <pc:docMk/>
              <pc:sldMasterMk cId="1400477525" sldId="2147483648"/>
              <pc:sldLayoutMk cId="1376221087" sldId="2147483652"/>
              <ac:spMk id="2" creationId="{85835F10-B1B2-97FB-2855-516CC50A11E8}"/>
            </ac:spMkLst>
          </pc:spChg>
          <pc:spChg chg="add mod">
            <ac:chgData name="Kimura, Adam (US)" userId="8e481b86-b1bb-4508-a0b6-399b7daedae0" providerId="ADAL" clId="{870BC1CE-7E64-4341-8E09-336327C9D480}" dt="2026-08-19T16:58:53.065" v="1222"/>
            <ac:spMkLst>
              <pc:docMk/>
              <pc:sldMasterMk cId="1400477525" sldId="2147483648"/>
              <pc:sldLayoutMk cId="1376221087" sldId="2147483652"/>
              <ac:spMk id="3" creationId="{ACFFAAE6-2C1E-A9E9-FB90-3CE713B70533}"/>
            </ac:spMkLst>
          </pc:spChg>
          <pc:spChg chg="del">
            <ac:chgData name="Kimura, Adam (US)" userId="8e481b86-b1bb-4508-a0b6-399b7daedae0" providerId="ADAL" clId="{870BC1CE-7E64-4341-8E09-336327C9D480}" dt="2026-08-19T14:55:18.011" v="1190" actId="478"/>
            <ac:spMkLst>
              <pc:docMk/>
              <pc:sldMasterMk cId="1400477525" sldId="2147483648"/>
              <pc:sldLayoutMk cId="1376221087" sldId="2147483652"/>
              <ac:spMk id="9" creationId="{DF2ACEC4-FBE6-416E-8D38-7E3851C86B90}"/>
            </ac:spMkLst>
          </pc:spChg>
          <pc:spChg chg="mod">
            <ac:chgData name="Kimura, Adam (US)" userId="8e481b86-b1bb-4508-a0b6-399b7daedae0" providerId="ADAL" clId="{870BC1CE-7E64-4341-8E09-336327C9D480}" dt="2026-08-19T16:58:56.219" v="1223" actId="113"/>
            <ac:spMkLst>
              <pc:docMk/>
              <pc:sldMasterMk cId="1400477525" sldId="2147483648"/>
              <pc:sldLayoutMk cId="1376221087" sldId="2147483652"/>
              <ac:spMk id="12" creationId="{F7E96FC2-461C-45CE-9D9D-31BE8FF75D33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89967-39EA-440C-92DA-6BFB1092EDE0}" type="datetimeFigureOut">
              <a:rPr lang="en-CA" smtClean="0"/>
              <a:t>2026-08-18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CB3C0-9BA9-4DFA-9C15-713713E960B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7939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75E87-ABAA-4DD4-8E0F-7FA515F2164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C33DA5-CA4B-481A-A909-757692AAF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410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6760F93A-8465-45F9-A7FA-8BE37DFB600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74743"/>
            <a:ext cx="9144000" cy="165576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800">
                <a:solidFill>
                  <a:srgbClr val="00206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Authors &amp; Affiliations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E0C020-D48C-448C-BF54-B9AE3E9FDAF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1989575"/>
            <a:ext cx="9144000" cy="164145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600" b="1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Presentation Title Here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9312EB1-FBD9-48F7-A803-7DE511BD1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8400" y="6509521"/>
            <a:ext cx="7777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7D9C8F7-B9C9-4A6D-B783-DEA6E6070D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6BCFDD2-B6CA-094C-7D79-448B58FD9A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3702" y="6509521"/>
            <a:ext cx="9528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9</a:t>
            </a:r>
            <a:r>
              <a:rPr lang="en-US" baseline="30000" dirty="0">
                <a:solidFill>
                  <a:prstClr val="white"/>
                </a:solidFill>
              </a:rPr>
              <a:t>th</a:t>
            </a:r>
            <a:r>
              <a:rPr lang="en-US" dirty="0">
                <a:solidFill>
                  <a:prstClr val="white"/>
                </a:solidFill>
              </a:rPr>
              <a:t> Annual IEEE </a:t>
            </a:r>
            <a:r>
              <a:rPr lang="en-US" dirty="0"/>
              <a:t>International Conference on Physical Assurance and Inspection of Electronics</a:t>
            </a:r>
            <a:r>
              <a:rPr lang="en-US" dirty="0">
                <a:solidFill>
                  <a:prstClr val="white"/>
                </a:solidFill>
              </a:rPr>
              <a:t>│ 2026 Phoenix, Arizona</a:t>
            </a:r>
          </a:p>
        </p:txBody>
      </p:sp>
    </p:spTree>
    <p:extLst>
      <p:ext uri="{BB962C8B-B14F-4D97-AF65-F5344CB8AC3E}">
        <p14:creationId xmlns:p14="http://schemas.microsoft.com/office/powerpoint/2010/main" val="1490591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DFC15F5-7D40-40C3-9DDA-BC4FBAC825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8400" y="6509521"/>
            <a:ext cx="7777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7D9C8F7-B9C9-4A6D-B783-DEA6E6070D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7E96FC2-461C-45CE-9D9D-31BE8FF75D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533" y="0"/>
            <a:ext cx="8214324" cy="8864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Slide Title Here 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8ECEB151-5F28-65F6-31AC-22EC96B4C3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3702" y="6509521"/>
            <a:ext cx="9528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9</a:t>
            </a:r>
            <a:r>
              <a:rPr lang="en-US" baseline="30000" dirty="0">
                <a:solidFill>
                  <a:prstClr val="white"/>
                </a:solidFill>
              </a:rPr>
              <a:t>th</a:t>
            </a:r>
            <a:r>
              <a:rPr lang="en-US" dirty="0">
                <a:solidFill>
                  <a:prstClr val="white"/>
                </a:solidFill>
              </a:rPr>
              <a:t> Annual IEEE </a:t>
            </a:r>
            <a:r>
              <a:rPr lang="en-US" dirty="0"/>
              <a:t>International Conference on Physical Assurance and Inspection of Electronics</a:t>
            </a:r>
            <a:r>
              <a:rPr lang="en-US" dirty="0">
                <a:solidFill>
                  <a:prstClr val="white"/>
                </a:solidFill>
              </a:rPr>
              <a:t>│ 2026 Phoenix, Arizona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E9909E-5CA0-0358-C57C-171DD98CF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811"/>
            <a:ext cx="11273246" cy="4695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Slide Content Here</a:t>
            </a:r>
          </a:p>
        </p:txBody>
      </p:sp>
    </p:spTree>
    <p:extLst>
      <p:ext uri="{BB962C8B-B14F-4D97-AF65-F5344CB8AC3E}">
        <p14:creationId xmlns:p14="http://schemas.microsoft.com/office/powerpoint/2010/main" val="3360574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DFC15F5-7D40-40C3-9DDA-BC4FBAC825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8400" y="6509521"/>
            <a:ext cx="7777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7D9C8F7-B9C9-4A6D-B783-DEA6E6070D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7E96FC2-461C-45CE-9D9D-31BE8FF75D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533" y="0"/>
            <a:ext cx="8214324" cy="8864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Slide Title Here 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85835F10-B1B2-97FB-2855-516CC50A11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3702" y="6509521"/>
            <a:ext cx="9528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9</a:t>
            </a:r>
            <a:r>
              <a:rPr lang="en-US" baseline="30000" dirty="0">
                <a:solidFill>
                  <a:prstClr val="white"/>
                </a:solidFill>
              </a:rPr>
              <a:t>th</a:t>
            </a:r>
            <a:r>
              <a:rPr lang="en-US" dirty="0">
                <a:solidFill>
                  <a:prstClr val="white"/>
                </a:solidFill>
              </a:rPr>
              <a:t> Annual IEEE </a:t>
            </a:r>
            <a:r>
              <a:rPr lang="en-US" dirty="0"/>
              <a:t>International Conference on Physical Assurance and Inspection of Electronics</a:t>
            </a:r>
            <a:r>
              <a:rPr lang="en-US" dirty="0">
                <a:solidFill>
                  <a:prstClr val="white"/>
                </a:solidFill>
              </a:rPr>
              <a:t>│ 2026 Phoenix, Arizona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FFAAE6-2C1E-A9E9-FB90-3CE713B70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811"/>
            <a:ext cx="11273246" cy="4695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Slide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376221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22CB16C-F38A-4F99-A3D5-A8E2AEA2F638}"/>
              </a:ext>
            </a:extLst>
          </p:cNvPr>
          <p:cNvSpPr/>
          <p:nvPr userDrawn="1"/>
        </p:nvSpPr>
        <p:spPr>
          <a:xfrm>
            <a:off x="0" y="6040875"/>
            <a:ext cx="12192000" cy="817125"/>
          </a:xfrm>
          <a:custGeom>
            <a:avLst/>
            <a:gdLst>
              <a:gd name="connsiteX0" fmla="*/ 0 w 12192000"/>
              <a:gd name="connsiteY0" fmla="*/ 0 h 817124"/>
              <a:gd name="connsiteX1" fmla="*/ 1643974 w 12192000"/>
              <a:gd name="connsiteY1" fmla="*/ 0 h 817124"/>
              <a:gd name="connsiteX2" fmla="*/ 1643974 w 12192000"/>
              <a:gd name="connsiteY2" fmla="*/ 486380 h 817124"/>
              <a:gd name="connsiteX3" fmla="*/ 12192000 w 12192000"/>
              <a:gd name="connsiteY3" fmla="*/ 486380 h 817124"/>
              <a:gd name="connsiteX4" fmla="*/ 12192000 w 12192000"/>
              <a:gd name="connsiteY4" fmla="*/ 817124 h 817124"/>
              <a:gd name="connsiteX5" fmla="*/ 0 w 12192000"/>
              <a:gd name="connsiteY5" fmla="*/ 817124 h 817124"/>
              <a:gd name="connsiteX0" fmla="*/ 0 w 12192000"/>
              <a:gd name="connsiteY0" fmla="*/ 0 h 817124"/>
              <a:gd name="connsiteX1" fmla="*/ 1546698 w 12192000"/>
              <a:gd name="connsiteY1" fmla="*/ 0 h 817124"/>
              <a:gd name="connsiteX2" fmla="*/ 1643974 w 12192000"/>
              <a:gd name="connsiteY2" fmla="*/ 486380 h 817124"/>
              <a:gd name="connsiteX3" fmla="*/ 12192000 w 12192000"/>
              <a:gd name="connsiteY3" fmla="*/ 486380 h 817124"/>
              <a:gd name="connsiteX4" fmla="*/ 12192000 w 12192000"/>
              <a:gd name="connsiteY4" fmla="*/ 817124 h 817124"/>
              <a:gd name="connsiteX5" fmla="*/ 0 w 12192000"/>
              <a:gd name="connsiteY5" fmla="*/ 817124 h 817124"/>
              <a:gd name="connsiteX6" fmla="*/ 0 w 12192000"/>
              <a:gd name="connsiteY6" fmla="*/ 0 h 817124"/>
              <a:gd name="connsiteX0" fmla="*/ 0 w 12192000"/>
              <a:gd name="connsiteY0" fmla="*/ 0 h 817124"/>
              <a:gd name="connsiteX1" fmla="*/ 1468877 w 12192000"/>
              <a:gd name="connsiteY1" fmla="*/ 9727 h 817124"/>
              <a:gd name="connsiteX2" fmla="*/ 1643974 w 12192000"/>
              <a:gd name="connsiteY2" fmla="*/ 486380 h 817124"/>
              <a:gd name="connsiteX3" fmla="*/ 12192000 w 12192000"/>
              <a:gd name="connsiteY3" fmla="*/ 486380 h 817124"/>
              <a:gd name="connsiteX4" fmla="*/ 12192000 w 12192000"/>
              <a:gd name="connsiteY4" fmla="*/ 817124 h 817124"/>
              <a:gd name="connsiteX5" fmla="*/ 0 w 12192000"/>
              <a:gd name="connsiteY5" fmla="*/ 817124 h 817124"/>
              <a:gd name="connsiteX6" fmla="*/ 0 w 12192000"/>
              <a:gd name="connsiteY6" fmla="*/ 0 h 817124"/>
              <a:gd name="connsiteX0" fmla="*/ 0 w 12192000"/>
              <a:gd name="connsiteY0" fmla="*/ 0 h 817124"/>
              <a:gd name="connsiteX1" fmla="*/ 1468877 w 12192000"/>
              <a:gd name="connsiteY1" fmla="*/ 9727 h 817124"/>
              <a:gd name="connsiteX2" fmla="*/ 1673157 w 12192000"/>
              <a:gd name="connsiteY2" fmla="*/ 486380 h 817124"/>
              <a:gd name="connsiteX3" fmla="*/ 12192000 w 12192000"/>
              <a:gd name="connsiteY3" fmla="*/ 486380 h 817124"/>
              <a:gd name="connsiteX4" fmla="*/ 12192000 w 12192000"/>
              <a:gd name="connsiteY4" fmla="*/ 817124 h 817124"/>
              <a:gd name="connsiteX5" fmla="*/ 0 w 12192000"/>
              <a:gd name="connsiteY5" fmla="*/ 817124 h 817124"/>
              <a:gd name="connsiteX6" fmla="*/ 0 w 12192000"/>
              <a:gd name="connsiteY6" fmla="*/ 0 h 817124"/>
              <a:gd name="connsiteX0" fmla="*/ 0 w 12192000"/>
              <a:gd name="connsiteY0" fmla="*/ 0 h 817124"/>
              <a:gd name="connsiteX1" fmla="*/ 1468877 w 12192000"/>
              <a:gd name="connsiteY1" fmla="*/ 9727 h 817124"/>
              <a:gd name="connsiteX2" fmla="*/ 1673157 w 12192000"/>
              <a:gd name="connsiteY2" fmla="*/ 486380 h 817124"/>
              <a:gd name="connsiteX3" fmla="*/ 12192000 w 12192000"/>
              <a:gd name="connsiteY3" fmla="*/ 486380 h 817124"/>
              <a:gd name="connsiteX4" fmla="*/ 12192000 w 12192000"/>
              <a:gd name="connsiteY4" fmla="*/ 817124 h 817124"/>
              <a:gd name="connsiteX5" fmla="*/ 0 w 12192000"/>
              <a:gd name="connsiteY5" fmla="*/ 817124 h 817124"/>
              <a:gd name="connsiteX6" fmla="*/ 0 w 12192000"/>
              <a:gd name="connsiteY6" fmla="*/ 0 h 817124"/>
              <a:gd name="connsiteX0" fmla="*/ 0 w 12192000"/>
              <a:gd name="connsiteY0" fmla="*/ 0 h 817124"/>
              <a:gd name="connsiteX1" fmla="*/ 1459149 w 12192000"/>
              <a:gd name="connsiteY1" fmla="*/ 9727 h 817124"/>
              <a:gd name="connsiteX2" fmla="*/ 1673157 w 12192000"/>
              <a:gd name="connsiteY2" fmla="*/ 486380 h 817124"/>
              <a:gd name="connsiteX3" fmla="*/ 12192000 w 12192000"/>
              <a:gd name="connsiteY3" fmla="*/ 486380 h 817124"/>
              <a:gd name="connsiteX4" fmla="*/ 12192000 w 12192000"/>
              <a:gd name="connsiteY4" fmla="*/ 817124 h 817124"/>
              <a:gd name="connsiteX5" fmla="*/ 0 w 12192000"/>
              <a:gd name="connsiteY5" fmla="*/ 817124 h 817124"/>
              <a:gd name="connsiteX6" fmla="*/ 0 w 12192000"/>
              <a:gd name="connsiteY6" fmla="*/ 0 h 817124"/>
              <a:gd name="connsiteX0" fmla="*/ 0 w 12192000"/>
              <a:gd name="connsiteY0" fmla="*/ 0 h 817124"/>
              <a:gd name="connsiteX1" fmla="*/ 1459149 w 12192000"/>
              <a:gd name="connsiteY1" fmla="*/ 9727 h 817124"/>
              <a:gd name="connsiteX2" fmla="*/ 1673157 w 12192000"/>
              <a:gd name="connsiteY2" fmla="*/ 486380 h 817124"/>
              <a:gd name="connsiteX3" fmla="*/ 12192000 w 12192000"/>
              <a:gd name="connsiteY3" fmla="*/ 486380 h 817124"/>
              <a:gd name="connsiteX4" fmla="*/ 12192000 w 12192000"/>
              <a:gd name="connsiteY4" fmla="*/ 817124 h 817124"/>
              <a:gd name="connsiteX5" fmla="*/ 0 w 12192000"/>
              <a:gd name="connsiteY5" fmla="*/ 817124 h 817124"/>
              <a:gd name="connsiteX6" fmla="*/ 0 w 12192000"/>
              <a:gd name="connsiteY6" fmla="*/ 0 h 817124"/>
              <a:gd name="connsiteX0" fmla="*/ 0 w 12192000"/>
              <a:gd name="connsiteY0" fmla="*/ 9728 h 826852"/>
              <a:gd name="connsiteX1" fmla="*/ 1322962 w 12192000"/>
              <a:gd name="connsiteY1" fmla="*/ 0 h 826852"/>
              <a:gd name="connsiteX2" fmla="*/ 1673157 w 12192000"/>
              <a:gd name="connsiteY2" fmla="*/ 496108 h 826852"/>
              <a:gd name="connsiteX3" fmla="*/ 12192000 w 12192000"/>
              <a:gd name="connsiteY3" fmla="*/ 496108 h 826852"/>
              <a:gd name="connsiteX4" fmla="*/ 12192000 w 12192000"/>
              <a:gd name="connsiteY4" fmla="*/ 826852 h 826852"/>
              <a:gd name="connsiteX5" fmla="*/ 0 w 12192000"/>
              <a:gd name="connsiteY5" fmla="*/ 826852 h 826852"/>
              <a:gd name="connsiteX6" fmla="*/ 0 w 12192000"/>
              <a:gd name="connsiteY6" fmla="*/ 9728 h 826852"/>
              <a:gd name="connsiteX0" fmla="*/ 0 w 12192000"/>
              <a:gd name="connsiteY0" fmla="*/ 9728 h 826852"/>
              <a:gd name="connsiteX1" fmla="*/ 1322962 w 12192000"/>
              <a:gd name="connsiteY1" fmla="*/ 0 h 826852"/>
              <a:gd name="connsiteX2" fmla="*/ 1673157 w 12192000"/>
              <a:gd name="connsiteY2" fmla="*/ 496108 h 826852"/>
              <a:gd name="connsiteX3" fmla="*/ 12192000 w 12192000"/>
              <a:gd name="connsiteY3" fmla="*/ 496108 h 826852"/>
              <a:gd name="connsiteX4" fmla="*/ 12192000 w 12192000"/>
              <a:gd name="connsiteY4" fmla="*/ 826852 h 826852"/>
              <a:gd name="connsiteX5" fmla="*/ 0 w 12192000"/>
              <a:gd name="connsiteY5" fmla="*/ 826852 h 826852"/>
              <a:gd name="connsiteX6" fmla="*/ 0 w 12192000"/>
              <a:gd name="connsiteY6" fmla="*/ 9728 h 826852"/>
              <a:gd name="connsiteX0" fmla="*/ 0 w 12192000"/>
              <a:gd name="connsiteY0" fmla="*/ 9728 h 826852"/>
              <a:gd name="connsiteX1" fmla="*/ 1322962 w 12192000"/>
              <a:gd name="connsiteY1" fmla="*/ 0 h 826852"/>
              <a:gd name="connsiteX2" fmla="*/ 1673157 w 12192000"/>
              <a:gd name="connsiteY2" fmla="*/ 496108 h 826852"/>
              <a:gd name="connsiteX3" fmla="*/ 12192000 w 12192000"/>
              <a:gd name="connsiteY3" fmla="*/ 496108 h 826852"/>
              <a:gd name="connsiteX4" fmla="*/ 12192000 w 12192000"/>
              <a:gd name="connsiteY4" fmla="*/ 826852 h 826852"/>
              <a:gd name="connsiteX5" fmla="*/ 0 w 12192000"/>
              <a:gd name="connsiteY5" fmla="*/ 826852 h 826852"/>
              <a:gd name="connsiteX6" fmla="*/ 0 w 12192000"/>
              <a:gd name="connsiteY6" fmla="*/ 9728 h 826852"/>
              <a:gd name="connsiteX0" fmla="*/ 0 w 12192000"/>
              <a:gd name="connsiteY0" fmla="*/ 9728 h 826852"/>
              <a:gd name="connsiteX1" fmla="*/ 1322962 w 12192000"/>
              <a:gd name="connsiteY1" fmla="*/ 0 h 826852"/>
              <a:gd name="connsiteX2" fmla="*/ 1673157 w 12192000"/>
              <a:gd name="connsiteY2" fmla="*/ 496108 h 826852"/>
              <a:gd name="connsiteX3" fmla="*/ 12192000 w 12192000"/>
              <a:gd name="connsiteY3" fmla="*/ 496108 h 826852"/>
              <a:gd name="connsiteX4" fmla="*/ 12192000 w 12192000"/>
              <a:gd name="connsiteY4" fmla="*/ 826852 h 826852"/>
              <a:gd name="connsiteX5" fmla="*/ 0 w 12192000"/>
              <a:gd name="connsiteY5" fmla="*/ 826852 h 826852"/>
              <a:gd name="connsiteX6" fmla="*/ 0 w 12192000"/>
              <a:gd name="connsiteY6" fmla="*/ 9728 h 826852"/>
              <a:gd name="connsiteX0" fmla="*/ 0 w 12192000"/>
              <a:gd name="connsiteY0" fmla="*/ 9728 h 826852"/>
              <a:gd name="connsiteX1" fmla="*/ 1322962 w 12192000"/>
              <a:gd name="connsiteY1" fmla="*/ 0 h 826852"/>
              <a:gd name="connsiteX2" fmla="*/ 1673157 w 12192000"/>
              <a:gd name="connsiteY2" fmla="*/ 496108 h 826852"/>
              <a:gd name="connsiteX3" fmla="*/ 12192000 w 12192000"/>
              <a:gd name="connsiteY3" fmla="*/ 496108 h 826852"/>
              <a:gd name="connsiteX4" fmla="*/ 12192000 w 12192000"/>
              <a:gd name="connsiteY4" fmla="*/ 826852 h 826852"/>
              <a:gd name="connsiteX5" fmla="*/ 0 w 12192000"/>
              <a:gd name="connsiteY5" fmla="*/ 826852 h 826852"/>
              <a:gd name="connsiteX6" fmla="*/ 0 w 12192000"/>
              <a:gd name="connsiteY6" fmla="*/ 9728 h 826852"/>
              <a:gd name="connsiteX0" fmla="*/ 0 w 12192000"/>
              <a:gd name="connsiteY0" fmla="*/ 1 h 817125"/>
              <a:gd name="connsiteX1" fmla="*/ 1313234 w 12192000"/>
              <a:gd name="connsiteY1" fmla="*/ 0 h 817125"/>
              <a:gd name="connsiteX2" fmla="*/ 1673157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313234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313234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313234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235413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235413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0 h 817124"/>
              <a:gd name="connsiteX1" fmla="*/ 1245141 w 12192000"/>
              <a:gd name="connsiteY1" fmla="*/ 19454 h 817124"/>
              <a:gd name="connsiteX2" fmla="*/ 1760706 w 12192000"/>
              <a:gd name="connsiteY2" fmla="*/ 486380 h 817124"/>
              <a:gd name="connsiteX3" fmla="*/ 12192000 w 12192000"/>
              <a:gd name="connsiteY3" fmla="*/ 486380 h 817124"/>
              <a:gd name="connsiteX4" fmla="*/ 12192000 w 12192000"/>
              <a:gd name="connsiteY4" fmla="*/ 817124 h 817124"/>
              <a:gd name="connsiteX5" fmla="*/ 0 w 12192000"/>
              <a:gd name="connsiteY5" fmla="*/ 817124 h 817124"/>
              <a:gd name="connsiteX6" fmla="*/ 0 w 12192000"/>
              <a:gd name="connsiteY6" fmla="*/ 0 h 817124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82741 h 899865"/>
              <a:gd name="connsiteX1" fmla="*/ 1157592 w 12192000"/>
              <a:gd name="connsiteY1" fmla="*/ 82740 h 899865"/>
              <a:gd name="connsiteX2" fmla="*/ 1760706 w 12192000"/>
              <a:gd name="connsiteY2" fmla="*/ 569121 h 899865"/>
              <a:gd name="connsiteX3" fmla="*/ 12192000 w 12192000"/>
              <a:gd name="connsiteY3" fmla="*/ 569121 h 899865"/>
              <a:gd name="connsiteX4" fmla="*/ 12192000 w 12192000"/>
              <a:gd name="connsiteY4" fmla="*/ 899865 h 899865"/>
              <a:gd name="connsiteX5" fmla="*/ 0 w 12192000"/>
              <a:gd name="connsiteY5" fmla="*/ 899865 h 899865"/>
              <a:gd name="connsiteX6" fmla="*/ 0 w 12192000"/>
              <a:gd name="connsiteY6" fmla="*/ 82741 h 899865"/>
              <a:gd name="connsiteX0" fmla="*/ 0 w 12192000"/>
              <a:gd name="connsiteY0" fmla="*/ 60990 h 878114"/>
              <a:gd name="connsiteX1" fmla="*/ 1157592 w 12192000"/>
              <a:gd name="connsiteY1" fmla="*/ 60989 h 878114"/>
              <a:gd name="connsiteX2" fmla="*/ 1760706 w 12192000"/>
              <a:gd name="connsiteY2" fmla="*/ 547370 h 878114"/>
              <a:gd name="connsiteX3" fmla="*/ 12192000 w 12192000"/>
              <a:gd name="connsiteY3" fmla="*/ 547370 h 878114"/>
              <a:gd name="connsiteX4" fmla="*/ 12192000 w 12192000"/>
              <a:gd name="connsiteY4" fmla="*/ 878114 h 878114"/>
              <a:gd name="connsiteX5" fmla="*/ 0 w 12192000"/>
              <a:gd name="connsiteY5" fmla="*/ 878114 h 878114"/>
              <a:gd name="connsiteX6" fmla="*/ 0 w 12192000"/>
              <a:gd name="connsiteY6" fmla="*/ 60990 h 878114"/>
              <a:gd name="connsiteX0" fmla="*/ 0 w 12192000"/>
              <a:gd name="connsiteY0" fmla="*/ 60990 h 878114"/>
              <a:gd name="connsiteX1" fmla="*/ 1157592 w 12192000"/>
              <a:gd name="connsiteY1" fmla="*/ 60989 h 878114"/>
              <a:gd name="connsiteX2" fmla="*/ 1760706 w 12192000"/>
              <a:gd name="connsiteY2" fmla="*/ 547370 h 878114"/>
              <a:gd name="connsiteX3" fmla="*/ 12192000 w 12192000"/>
              <a:gd name="connsiteY3" fmla="*/ 547370 h 878114"/>
              <a:gd name="connsiteX4" fmla="*/ 12192000 w 12192000"/>
              <a:gd name="connsiteY4" fmla="*/ 878114 h 878114"/>
              <a:gd name="connsiteX5" fmla="*/ 0 w 12192000"/>
              <a:gd name="connsiteY5" fmla="*/ 878114 h 878114"/>
              <a:gd name="connsiteX6" fmla="*/ 0 w 12192000"/>
              <a:gd name="connsiteY6" fmla="*/ 60990 h 878114"/>
              <a:gd name="connsiteX0" fmla="*/ 0 w 12192000"/>
              <a:gd name="connsiteY0" fmla="*/ 60990 h 878114"/>
              <a:gd name="connsiteX1" fmla="*/ 1157592 w 12192000"/>
              <a:gd name="connsiteY1" fmla="*/ 60989 h 878114"/>
              <a:gd name="connsiteX2" fmla="*/ 1760706 w 12192000"/>
              <a:gd name="connsiteY2" fmla="*/ 547370 h 878114"/>
              <a:gd name="connsiteX3" fmla="*/ 12192000 w 12192000"/>
              <a:gd name="connsiteY3" fmla="*/ 547370 h 878114"/>
              <a:gd name="connsiteX4" fmla="*/ 12192000 w 12192000"/>
              <a:gd name="connsiteY4" fmla="*/ 878114 h 878114"/>
              <a:gd name="connsiteX5" fmla="*/ 0 w 12192000"/>
              <a:gd name="connsiteY5" fmla="*/ 878114 h 878114"/>
              <a:gd name="connsiteX6" fmla="*/ 0 w 12192000"/>
              <a:gd name="connsiteY6" fmla="*/ 60990 h 878114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817125">
                <a:moveTo>
                  <a:pt x="0" y="1"/>
                </a:moveTo>
                <a:lnTo>
                  <a:pt x="1157592" y="0"/>
                </a:lnTo>
                <a:cubicBezTo>
                  <a:pt x="1460918" y="2065"/>
                  <a:pt x="1556093" y="484406"/>
                  <a:pt x="1760706" y="486381"/>
                </a:cubicBezTo>
                <a:lnTo>
                  <a:pt x="12192000" y="486381"/>
                </a:lnTo>
                <a:lnTo>
                  <a:pt x="12192000" y="817125"/>
                </a:lnTo>
                <a:lnTo>
                  <a:pt x="0" y="817125"/>
                </a:lnTo>
                <a:lnTo>
                  <a:pt x="0" y="1"/>
                </a:lnTo>
                <a:close/>
              </a:path>
            </a:pathLst>
          </a:custGeom>
          <a:gradFill flip="none" rotWithShape="1">
            <a:gsLst>
              <a:gs pos="39000">
                <a:srgbClr val="33385C"/>
              </a:gs>
              <a:gs pos="0">
                <a:srgbClr val="257AA5"/>
              </a:gs>
              <a:gs pos="73000">
                <a:srgbClr val="00206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A26A84A-7092-4995-BA1D-04FE4635C8D2}"/>
              </a:ext>
            </a:extLst>
          </p:cNvPr>
          <p:cNvSpPr/>
          <p:nvPr userDrawn="1"/>
        </p:nvSpPr>
        <p:spPr>
          <a:xfrm>
            <a:off x="0" y="0"/>
            <a:ext cx="12192000" cy="886433"/>
          </a:xfrm>
          <a:custGeom>
            <a:avLst/>
            <a:gdLst>
              <a:gd name="connsiteX0" fmla="*/ 0 w 12192000"/>
              <a:gd name="connsiteY0" fmla="*/ 0 h 886433"/>
              <a:gd name="connsiteX1" fmla="*/ 8429896 w 12192000"/>
              <a:gd name="connsiteY1" fmla="*/ 0 h 886433"/>
              <a:gd name="connsiteX2" fmla="*/ 8429896 w 12192000"/>
              <a:gd name="connsiteY2" fmla="*/ 677 h 886433"/>
              <a:gd name="connsiteX3" fmla="*/ 8519685 w 12192000"/>
              <a:gd name="connsiteY3" fmla="*/ 677 h 886433"/>
              <a:gd name="connsiteX4" fmla="*/ 9122799 w 12192000"/>
              <a:gd name="connsiteY4" fmla="*/ 737559 h 886433"/>
              <a:gd name="connsiteX5" fmla="*/ 9222155 w 12192000"/>
              <a:gd name="connsiteY5" fmla="*/ 737559 h 886433"/>
              <a:gd name="connsiteX6" fmla="*/ 9222155 w 12192000"/>
              <a:gd name="connsiteY6" fmla="*/ 738281 h 886433"/>
              <a:gd name="connsiteX7" fmla="*/ 12191999 w 12192000"/>
              <a:gd name="connsiteY7" fmla="*/ 738281 h 886433"/>
              <a:gd name="connsiteX8" fmla="*/ 12191999 w 12192000"/>
              <a:gd name="connsiteY8" fmla="*/ 0 h 886433"/>
              <a:gd name="connsiteX9" fmla="*/ 12192000 w 12192000"/>
              <a:gd name="connsiteY9" fmla="*/ 0 h 886433"/>
              <a:gd name="connsiteX10" fmla="*/ 12192000 w 12192000"/>
              <a:gd name="connsiteY10" fmla="*/ 886433 h 886433"/>
              <a:gd name="connsiteX11" fmla="*/ 0 w 12192000"/>
              <a:gd name="connsiteY11" fmla="*/ 886433 h 88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886433">
                <a:moveTo>
                  <a:pt x="0" y="0"/>
                </a:moveTo>
                <a:lnTo>
                  <a:pt x="8429896" y="0"/>
                </a:lnTo>
                <a:lnTo>
                  <a:pt x="8429896" y="677"/>
                </a:lnTo>
                <a:lnTo>
                  <a:pt x="8519685" y="677"/>
                </a:lnTo>
                <a:cubicBezTo>
                  <a:pt x="8823011" y="3806"/>
                  <a:pt x="8918186" y="734566"/>
                  <a:pt x="9122799" y="737559"/>
                </a:cubicBezTo>
                <a:lnTo>
                  <a:pt x="9222155" y="737559"/>
                </a:lnTo>
                <a:lnTo>
                  <a:pt x="9222155" y="738281"/>
                </a:lnTo>
                <a:lnTo>
                  <a:pt x="12191999" y="738281"/>
                </a:lnTo>
                <a:lnTo>
                  <a:pt x="12191999" y="0"/>
                </a:lnTo>
                <a:lnTo>
                  <a:pt x="12192000" y="0"/>
                </a:lnTo>
                <a:lnTo>
                  <a:pt x="12192000" y="886433"/>
                </a:lnTo>
                <a:lnTo>
                  <a:pt x="0" y="886433"/>
                </a:lnTo>
                <a:close/>
              </a:path>
            </a:pathLst>
          </a:custGeom>
          <a:gradFill flip="none" rotWithShape="1">
            <a:gsLst>
              <a:gs pos="38000">
                <a:srgbClr val="33385C"/>
              </a:gs>
              <a:gs pos="0">
                <a:srgbClr val="002060"/>
              </a:gs>
              <a:gs pos="75000">
                <a:srgbClr val="2579A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28EF638-DDD1-44E3-BCB4-58E7A177173E}"/>
              </a:ext>
            </a:extLst>
          </p:cNvPr>
          <p:cNvSpPr/>
          <p:nvPr userDrawn="1"/>
        </p:nvSpPr>
        <p:spPr>
          <a:xfrm>
            <a:off x="-3464" y="6254932"/>
            <a:ext cx="1760706" cy="609599"/>
          </a:xfrm>
          <a:custGeom>
            <a:avLst/>
            <a:gdLst>
              <a:gd name="connsiteX0" fmla="*/ 0 w 12192000"/>
              <a:gd name="connsiteY0" fmla="*/ 0 h 817124"/>
              <a:gd name="connsiteX1" fmla="*/ 1643974 w 12192000"/>
              <a:gd name="connsiteY1" fmla="*/ 0 h 817124"/>
              <a:gd name="connsiteX2" fmla="*/ 1643974 w 12192000"/>
              <a:gd name="connsiteY2" fmla="*/ 486380 h 817124"/>
              <a:gd name="connsiteX3" fmla="*/ 12192000 w 12192000"/>
              <a:gd name="connsiteY3" fmla="*/ 486380 h 817124"/>
              <a:gd name="connsiteX4" fmla="*/ 12192000 w 12192000"/>
              <a:gd name="connsiteY4" fmla="*/ 817124 h 817124"/>
              <a:gd name="connsiteX5" fmla="*/ 0 w 12192000"/>
              <a:gd name="connsiteY5" fmla="*/ 817124 h 817124"/>
              <a:gd name="connsiteX0" fmla="*/ 0 w 12192000"/>
              <a:gd name="connsiteY0" fmla="*/ 0 h 817124"/>
              <a:gd name="connsiteX1" fmla="*/ 1546698 w 12192000"/>
              <a:gd name="connsiteY1" fmla="*/ 0 h 817124"/>
              <a:gd name="connsiteX2" fmla="*/ 1643974 w 12192000"/>
              <a:gd name="connsiteY2" fmla="*/ 486380 h 817124"/>
              <a:gd name="connsiteX3" fmla="*/ 12192000 w 12192000"/>
              <a:gd name="connsiteY3" fmla="*/ 486380 h 817124"/>
              <a:gd name="connsiteX4" fmla="*/ 12192000 w 12192000"/>
              <a:gd name="connsiteY4" fmla="*/ 817124 h 817124"/>
              <a:gd name="connsiteX5" fmla="*/ 0 w 12192000"/>
              <a:gd name="connsiteY5" fmla="*/ 817124 h 817124"/>
              <a:gd name="connsiteX6" fmla="*/ 0 w 12192000"/>
              <a:gd name="connsiteY6" fmla="*/ 0 h 817124"/>
              <a:gd name="connsiteX0" fmla="*/ 0 w 12192000"/>
              <a:gd name="connsiteY0" fmla="*/ 0 h 817124"/>
              <a:gd name="connsiteX1" fmla="*/ 1468877 w 12192000"/>
              <a:gd name="connsiteY1" fmla="*/ 9727 h 817124"/>
              <a:gd name="connsiteX2" fmla="*/ 1643974 w 12192000"/>
              <a:gd name="connsiteY2" fmla="*/ 486380 h 817124"/>
              <a:gd name="connsiteX3" fmla="*/ 12192000 w 12192000"/>
              <a:gd name="connsiteY3" fmla="*/ 486380 h 817124"/>
              <a:gd name="connsiteX4" fmla="*/ 12192000 w 12192000"/>
              <a:gd name="connsiteY4" fmla="*/ 817124 h 817124"/>
              <a:gd name="connsiteX5" fmla="*/ 0 w 12192000"/>
              <a:gd name="connsiteY5" fmla="*/ 817124 h 817124"/>
              <a:gd name="connsiteX6" fmla="*/ 0 w 12192000"/>
              <a:gd name="connsiteY6" fmla="*/ 0 h 817124"/>
              <a:gd name="connsiteX0" fmla="*/ 0 w 12192000"/>
              <a:gd name="connsiteY0" fmla="*/ 0 h 817124"/>
              <a:gd name="connsiteX1" fmla="*/ 1468877 w 12192000"/>
              <a:gd name="connsiteY1" fmla="*/ 9727 h 817124"/>
              <a:gd name="connsiteX2" fmla="*/ 1673157 w 12192000"/>
              <a:gd name="connsiteY2" fmla="*/ 486380 h 817124"/>
              <a:gd name="connsiteX3" fmla="*/ 12192000 w 12192000"/>
              <a:gd name="connsiteY3" fmla="*/ 486380 h 817124"/>
              <a:gd name="connsiteX4" fmla="*/ 12192000 w 12192000"/>
              <a:gd name="connsiteY4" fmla="*/ 817124 h 817124"/>
              <a:gd name="connsiteX5" fmla="*/ 0 w 12192000"/>
              <a:gd name="connsiteY5" fmla="*/ 817124 h 817124"/>
              <a:gd name="connsiteX6" fmla="*/ 0 w 12192000"/>
              <a:gd name="connsiteY6" fmla="*/ 0 h 817124"/>
              <a:gd name="connsiteX0" fmla="*/ 0 w 12192000"/>
              <a:gd name="connsiteY0" fmla="*/ 0 h 817124"/>
              <a:gd name="connsiteX1" fmla="*/ 1468877 w 12192000"/>
              <a:gd name="connsiteY1" fmla="*/ 9727 h 817124"/>
              <a:gd name="connsiteX2" fmla="*/ 1673157 w 12192000"/>
              <a:gd name="connsiteY2" fmla="*/ 486380 h 817124"/>
              <a:gd name="connsiteX3" fmla="*/ 12192000 w 12192000"/>
              <a:gd name="connsiteY3" fmla="*/ 486380 h 817124"/>
              <a:gd name="connsiteX4" fmla="*/ 12192000 w 12192000"/>
              <a:gd name="connsiteY4" fmla="*/ 817124 h 817124"/>
              <a:gd name="connsiteX5" fmla="*/ 0 w 12192000"/>
              <a:gd name="connsiteY5" fmla="*/ 817124 h 817124"/>
              <a:gd name="connsiteX6" fmla="*/ 0 w 12192000"/>
              <a:gd name="connsiteY6" fmla="*/ 0 h 817124"/>
              <a:gd name="connsiteX0" fmla="*/ 0 w 12192000"/>
              <a:gd name="connsiteY0" fmla="*/ 0 h 817124"/>
              <a:gd name="connsiteX1" fmla="*/ 1459149 w 12192000"/>
              <a:gd name="connsiteY1" fmla="*/ 9727 h 817124"/>
              <a:gd name="connsiteX2" fmla="*/ 1673157 w 12192000"/>
              <a:gd name="connsiteY2" fmla="*/ 486380 h 817124"/>
              <a:gd name="connsiteX3" fmla="*/ 12192000 w 12192000"/>
              <a:gd name="connsiteY3" fmla="*/ 486380 h 817124"/>
              <a:gd name="connsiteX4" fmla="*/ 12192000 w 12192000"/>
              <a:gd name="connsiteY4" fmla="*/ 817124 h 817124"/>
              <a:gd name="connsiteX5" fmla="*/ 0 w 12192000"/>
              <a:gd name="connsiteY5" fmla="*/ 817124 h 817124"/>
              <a:gd name="connsiteX6" fmla="*/ 0 w 12192000"/>
              <a:gd name="connsiteY6" fmla="*/ 0 h 817124"/>
              <a:gd name="connsiteX0" fmla="*/ 0 w 12192000"/>
              <a:gd name="connsiteY0" fmla="*/ 0 h 817124"/>
              <a:gd name="connsiteX1" fmla="*/ 1459149 w 12192000"/>
              <a:gd name="connsiteY1" fmla="*/ 9727 h 817124"/>
              <a:gd name="connsiteX2" fmla="*/ 1673157 w 12192000"/>
              <a:gd name="connsiteY2" fmla="*/ 486380 h 817124"/>
              <a:gd name="connsiteX3" fmla="*/ 12192000 w 12192000"/>
              <a:gd name="connsiteY3" fmla="*/ 486380 h 817124"/>
              <a:gd name="connsiteX4" fmla="*/ 12192000 w 12192000"/>
              <a:gd name="connsiteY4" fmla="*/ 817124 h 817124"/>
              <a:gd name="connsiteX5" fmla="*/ 0 w 12192000"/>
              <a:gd name="connsiteY5" fmla="*/ 817124 h 817124"/>
              <a:gd name="connsiteX6" fmla="*/ 0 w 12192000"/>
              <a:gd name="connsiteY6" fmla="*/ 0 h 817124"/>
              <a:gd name="connsiteX0" fmla="*/ 0 w 12192000"/>
              <a:gd name="connsiteY0" fmla="*/ 9728 h 826852"/>
              <a:gd name="connsiteX1" fmla="*/ 1322962 w 12192000"/>
              <a:gd name="connsiteY1" fmla="*/ 0 h 826852"/>
              <a:gd name="connsiteX2" fmla="*/ 1673157 w 12192000"/>
              <a:gd name="connsiteY2" fmla="*/ 496108 h 826852"/>
              <a:gd name="connsiteX3" fmla="*/ 12192000 w 12192000"/>
              <a:gd name="connsiteY3" fmla="*/ 496108 h 826852"/>
              <a:gd name="connsiteX4" fmla="*/ 12192000 w 12192000"/>
              <a:gd name="connsiteY4" fmla="*/ 826852 h 826852"/>
              <a:gd name="connsiteX5" fmla="*/ 0 w 12192000"/>
              <a:gd name="connsiteY5" fmla="*/ 826852 h 826852"/>
              <a:gd name="connsiteX6" fmla="*/ 0 w 12192000"/>
              <a:gd name="connsiteY6" fmla="*/ 9728 h 826852"/>
              <a:gd name="connsiteX0" fmla="*/ 0 w 12192000"/>
              <a:gd name="connsiteY0" fmla="*/ 9728 h 826852"/>
              <a:gd name="connsiteX1" fmla="*/ 1322962 w 12192000"/>
              <a:gd name="connsiteY1" fmla="*/ 0 h 826852"/>
              <a:gd name="connsiteX2" fmla="*/ 1673157 w 12192000"/>
              <a:gd name="connsiteY2" fmla="*/ 496108 h 826852"/>
              <a:gd name="connsiteX3" fmla="*/ 12192000 w 12192000"/>
              <a:gd name="connsiteY3" fmla="*/ 496108 h 826852"/>
              <a:gd name="connsiteX4" fmla="*/ 12192000 w 12192000"/>
              <a:gd name="connsiteY4" fmla="*/ 826852 h 826852"/>
              <a:gd name="connsiteX5" fmla="*/ 0 w 12192000"/>
              <a:gd name="connsiteY5" fmla="*/ 826852 h 826852"/>
              <a:gd name="connsiteX6" fmla="*/ 0 w 12192000"/>
              <a:gd name="connsiteY6" fmla="*/ 9728 h 826852"/>
              <a:gd name="connsiteX0" fmla="*/ 0 w 12192000"/>
              <a:gd name="connsiteY0" fmla="*/ 9728 h 826852"/>
              <a:gd name="connsiteX1" fmla="*/ 1322962 w 12192000"/>
              <a:gd name="connsiteY1" fmla="*/ 0 h 826852"/>
              <a:gd name="connsiteX2" fmla="*/ 1673157 w 12192000"/>
              <a:gd name="connsiteY2" fmla="*/ 496108 h 826852"/>
              <a:gd name="connsiteX3" fmla="*/ 12192000 w 12192000"/>
              <a:gd name="connsiteY3" fmla="*/ 496108 h 826852"/>
              <a:gd name="connsiteX4" fmla="*/ 12192000 w 12192000"/>
              <a:gd name="connsiteY4" fmla="*/ 826852 h 826852"/>
              <a:gd name="connsiteX5" fmla="*/ 0 w 12192000"/>
              <a:gd name="connsiteY5" fmla="*/ 826852 h 826852"/>
              <a:gd name="connsiteX6" fmla="*/ 0 w 12192000"/>
              <a:gd name="connsiteY6" fmla="*/ 9728 h 826852"/>
              <a:gd name="connsiteX0" fmla="*/ 0 w 12192000"/>
              <a:gd name="connsiteY0" fmla="*/ 9728 h 826852"/>
              <a:gd name="connsiteX1" fmla="*/ 1322962 w 12192000"/>
              <a:gd name="connsiteY1" fmla="*/ 0 h 826852"/>
              <a:gd name="connsiteX2" fmla="*/ 1673157 w 12192000"/>
              <a:gd name="connsiteY2" fmla="*/ 496108 h 826852"/>
              <a:gd name="connsiteX3" fmla="*/ 12192000 w 12192000"/>
              <a:gd name="connsiteY3" fmla="*/ 496108 h 826852"/>
              <a:gd name="connsiteX4" fmla="*/ 12192000 w 12192000"/>
              <a:gd name="connsiteY4" fmla="*/ 826852 h 826852"/>
              <a:gd name="connsiteX5" fmla="*/ 0 w 12192000"/>
              <a:gd name="connsiteY5" fmla="*/ 826852 h 826852"/>
              <a:gd name="connsiteX6" fmla="*/ 0 w 12192000"/>
              <a:gd name="connsiteY6" fmla="*/ 9728 h 826852"/>
              <a:gd name="connsiteX0" fmla="*/ 0 w 12192000"/>
              <a:gd name="connsiteY0" fmla="*/ 9728 h 826852"/>
              <a:gd name="connsiteX1" fmla="*/ 1322962 w 12192000"/>
              <a:gd name="connsiteY1" fmla="*/ 0 h 826852"/>
              <a:gd name="connsiteX2" fmla="*/ 1673157 w 12192000"/>
              <a:gd name="connsiteY2" fmla="*/ 496108 h 826852"/>
              <a:gd name="connsiteX3" fmla="*/ 12192000 w 12192000"/>
              <a:gd name="connsiteY3" fmla="*/ 496108 h 826852"/>
              <a:gd name="connsiteX4" fmla="*/ 12192000 w 12192000"/>
              <a:gd name="connsiteY4" fmla="*/ 826852 h 826852"/>
              <a:gd name="connsiteX5" fmla="*/ 0 w 12192000"/>
              <a:gd name="connsiteY5" fmla="*/ 826852 h 826852"/>
              <a:gd name="connsiteX6" fmla="*/ 0 w 12192000"/>
              <a:gd name="connsiteY6" fmla="*/ 9728 h 826852"/>
              <a:gd name="connsiteX0" fmla="*/ 0 w 12192000"/>
              <a:gd name="connsiteY0" fmla="*/ 1 h 817125"/>
              <a:gd name="connsiteX1" fmla="*/ 1313234 w 12192000"/>
              <a:gd name="connsiteY1" fmla="*/ 0 h 817125"/>
              <a:gd name="connsiteX2" fmla="*/ 1673157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313234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313234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313234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235413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235413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0 h 817124"/>
              <a:gd name="connsiteX1" fmla="*/ 1245141 w 12192000"/>
              <a:gd name="connsiteY1" fmla="*/ 19454 h 817124"/>
              <a:gd name="connsiteX2" fmla="*/ 1760706 w 12192000"/>
              <a:gd name="connsiteY2" fmla="*/ 486380 h 817124"/>
              <a:gd name="connsiteX3" fmla="*/ 12192000 w 12192000"/>
              <a:gd name="connsiteY3" fmla="*/ 486380 h 817124"/>
              <a:gd name="connsiteX4" fmla="*/ 12192000 w 12192000"/>
              <a:gd name="connsiteY4" fmla="*/ 817124 h 817124"/>
              <a:gd name="connsiteX5" fmla="*/ 0 w 12192000"/>
              <a:gd name="connsiteY5" fmla="*/ 817124 h 817124"/>
              <a:gd name="connsiteX6" fmla="*/ 0 w 12192000"/>
              <a:gd name="connsiteY6" fmla="*/ 0 h 817124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82741 h 899865"/>
              <a:gd name="connsiteX1" fmla="*/ 1157592 w 12192000"/>
              <a:gd name="connsiteY1" fmla="*/ 82740 h 899865"/>
              <a:gd name="connsiteX2" fmla="*/ 1760706 w 12192000"/>
              <a:gd name="connsiteY2" fmla="*/ 569121 h 899865"/>
              <a:gd name="connsiteX3" fmla="*/ 12192000 w 12192000"/>
              <a:gd name="connsiteY3" fmla="*/ 569121 h 899865"/>
              <a:gd name="connsiteX4" fmla="*/ 12192000 w 12192000"/>
              <a:gd name="connsiteY4" fmla="*/ 899865 h 899865"/>
              <a:gd name="connsiteX5" fmla="*/ 0 w 12192000"/>
              <a:gd name="connsiteY5" fmla="*/ 899865 h 899865"/>
              <a:gd name="connsiteX6" fmla="*/ 0 w 12192000"/>
              <a:gd name="connsiteY6" fmla="*/ 82741 h 899865"/>
              <a:gd name="connsiteX0" fmla="*/ 0 w 12192000"/>
              <a:gd name="connsiteY0" fmla="*/ 60990 h 878114"/>
              <a:gd name="connsiteX1" fmla="*/ 1157592 w 12192000"/>
              <a:gd name="connsiteY1" fmla="*/ 60989 h 878114"/>
              <a:gd name="connsiteX2" fmla="*/ 1760706 w 12192000"/>
              <a:gd name="connsiteY2" fmla="*/ 547370 h 878114"/>
              <a:gd name="connsiteX3" fmla="*/ 12192000 w 12192000"/>
              <a:gd name="connsiteY3" fmla="*/ 547370 h 878114"/>
              <a:gd name="connsiteX4" fmla="*/ 12192000 w 12192000"/>
              <a:gd name="connsiteY4" fmla="*/ 878114 h 878114"/>
              <a:gd name="connsiteX5" fmla="*/ 0 w 12192000"/>
              <a:gd name="connsiteY5" fmla="*/ 878114 h 878114"/>
              <a:gd name="connsiteX6" fmla="*/ 0 w 12192000"/>
              <a:gd name="connsiteY6" fmla="*/ 60990 h 878114"/>
              <a:gd name="connsiteX0" fmla="*/ 0 w 12192000"/>
              <a:gd name="connsiteY0" fmla="*/ 60990 h 878114"/>
              <a:gd name="connsiteX1" fmla="*/ 1157592 w 12192000"/>
              <a:gd name="connsiteY1" fmla="*/ 60989 h 878114"/>
              <a:gd name="connsiteX2" fmla="*/ 1760706 w 12192000"/>
              <a:gd name="connsiteY2" fmla="*/ 547370 h 878114"/>
              <a:gd name="connsiteX3" fmla="*/ 12192000 w 12192000"/>
              <a:gd name="connsiteY3" fmla="*/ 547370 h 878114"/>
              <a:gd name="connsiteX4" fmla="*/ 12192000 w 12192000"/>
              <a:gd name="connsiteY4" fmla="*/ 878114 h 878114"/>
              <a:gd name="connsiteX5" fmla="*/ 0 w 12192000"/>
              <a:gd name="connsiteY5" fmla="*/ 878114 h 878114"/>
              <a:gd name="connsiteX6" fmla="*/ 0 w 12192000"/>
              <a:gd name="connsiteY6" fmla="*/ 60990 h 878114"/>
              <a:gd name="connsiteX0" fmla="*/ 0 w 12192000"/>
              <a:gd name="connsiteY0" fmla="*/ 60990 h 878114"/>
              <a:gd name="connsiteX1" fmla="*/ 1157592 w 12192000"/>
              <a:gd name="connsiteY1" fmla="*/ 60989 h 878114"/>
              <a:gd name="connsiteX2" fmla="*/ 1760706 w 12192000"/>
              <a:gd name="connsiteY2" fmla="*/ 547370 h 878114"/>
              <a:gd name="connsiteX3" fmla="*/ 12192000 w 12192000"/>
              <a:gd name="connsiteY3" fmla="*/ 547370 h 878114"/>
              <a:gd name="connsiteX4" fmla="*/ 12192000 w 12192000"/>
              <a:gd name="connsiteY4" fmla="*/ 878114 h 878114"/>
              <a:gd name="connsiteX5" fmla="*/ 0 w 12192000"/>
              <a:gd name="connsiteY5" fmla="*/ 878114 h 878114"/>
              <a:gd name="connsiteX6" fmla="*/ 0 w 12192000"/>
              <a:gd name="connsiteY6" fmla="*/ 60990 h 878114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486381 h 817125"/>
              <a:gd name="connsiteX4" fmla="*/ 12192000 w 12192000"/>
              <a:gd name="connsiteY4" fmla="*/ 817125 h 817125"/>
              <a:gd name="connsiteX5" fmla="*/ 0 w 12192000"/>
              <a:gd name="connsiteY5" fmla="*/ 817125 h 817125"/>
              <a:gd name="connsiteX6" fmla="*/ 0 w 12192000"/>
              <a:gd name="connsiteY6" fmla="*/ 1 h 817125"/>
              <a:gd name="connsiteX0" fmla="*/ 0 w 12192000"/>
              <a:gd name="connsiteY0" fmla="*/ 1 h 817125"/>
              <a:gd name="connsiteX1" fmla="*/ 1157592 w 12192000"/>
              <a:gd name="connsiteY1" fmla="*/ 0 h 817125"/>
              <a:gd name="connsiteX2" fmla="*/ 1760706 w 12192000"/>
              <a:gd name="connsiteY2" fmla="*/ 486381 h 817125"/>
              <a:gd name="connsiteX3" fmla="*/ 12192000 w 12192000"/>
              <a:gd name="connsiteY3" fmla="*/ 817125 h 817125"/>
              <a:gd name="connsiteX4" fmla="*/ 0 w 12192000"/>
              <a:gd name="connsiteY4" fmla="*/ 817125 h 817125"/>
              <a:gd name="connsiteX5" fmla="*/ 0 w 12192000"/>
              <a:gd name="connsiteY5" fmla="*/ 1 h 817125"/>
              <a:gd name="connsiteX0" fmla="*/ 0 w 1760706"/>
              <a:gd name="connsiteY0" fmla="*/ 1 h 817125"/>
              <a:gd name="connsiteX1" fmla="*/ 1157592 w 1760706"/>
              <a:gd name="connsiteY1" fmla="*/ 0 h 817125"/>
              <a:gd name="connsiteX2" fmla="*/ 1760706 w 1760706"/>
              <a:gd name="connsiteY2" fmla="*/ 486381 h 817125"/>
              <a:gd name="connsiteX3" fmla="*/ 0 w 1760706"/>
              <a:gd name="connsiteY3" fmla="*/ 817125 h 817125"/>
              <a:gd name="connsiteX4" fmla="*/ 0 w 1760706"/>
              <a:gd name="connsiteY4" fmla="*/ 1 h 817125"/>
              <a:gd name="connsiteX0" fmla="*/ 0 w 1760706"/>
              <a:gd name="connsiteY0" fmla="*/ 1 h 512325"/>
              <a:gd name="connsiteX1" fmla="*/ 1157592 w 1760706"/>
              <a:gd name="connsiteY1" fmla="*/ 0 h 512325"/>
              <a:gd name="connsiteX2" fmla="*/ 1760706 w 1760706"/>
              <a:gd name="connsiteY2" fmla="*/ 486381 h 512325"/>
              <a:gd name="connsiteX3" fmla="*/ 0 w 1760706"/>
              <a:gd name="connsiteY3" fmla="*/ 512325 h 512325"/>
              <a:gd name="connsiteX4" fmla="*/ 0 w 1760706"/>
              <a:gd name="connsiteY4" fmla="*/ 1 h 512325"/>
              <a:gd name="connsiteX0" fmla="*/ 0 w 1760706"/>
              <a:gd name="connsiteY0" fmla="*/ 1 h 495007"/>
              <a:gd name="connsiteX1" fmla="*/ 1157592 w 1760706"/>
              <a:gd name="connsiteY1" fmla="*/ 0 h 495007"/>
              <a:gd name="connsiteX2" fmla="*/ 1760706 w 1760706"/>
              <a:gd name="connsiteY2" fmla="*/ 486381 h 495007"/>
              <a:gd name="connsiteX3" fmla="*/ 10391 w 1760706"/>
              <a:gd name="connsiteY3" fmla="*/ 495007 h 495007"/>
              <a:gd name="connsiteX4" fmla="*/ 0 w 1760706"/>
              <a:gd name="connsiteY4" fmla="*/ 1 h 495007"/>
              <a:gd name="connsiteX0" fmla="*/ 0 w 1760706"/>
              <a:gd name="connsiteY0" fmla="*/ 1 h 486381"/>
              <a:gd name="connsiteX1" fmla="*/ 1157592 w 1760706"/>
              <a:gd name="connsiteY1" fmla="*/ 0 h 486381"/>
              <a:gd name="connsiteX2" fmla="*/ 1760706 w 1760706"/>
              <a:gd name="connsiteY2" fmla="*/ 486381 h 486381"/>
              <a:gd name="connsiteX3" fmla="*/ 10391 w 1760706"/>
              <a:gd name="connsiteY3" fmla="*/ 484616 h 486381"/>
              <a:gd name="connsiteX4" fmla="*/ 0 w 1760706"/>
              <a:gd name="connsiteY4" fmla="*/ 1 h 486381"/>
              <a:gd name="connsiteX0" fmla="*/ 0 w 1760706"/>
              <a:gd name="connsiteY0" fmla="*/ 1 h 491543"/>
              <a:gd name="connsiteX1" fmla="*/ 1157592 w 1760706"/>
              <a:gd name="connsiteY1" fmla="*/ 0 h 491543"/>
              <a:gd name="connsiteX2" fmla="*/ 1760706 w 1760706"/>
              <a:gd name="connsiteY2" fmla="*/ 486381 h 491543"/>
              <a:gd name="connsiteX3" fmla="*/ 3464 w 1760706"/>
              <a:gd name="connsiteY3" fmla="*/ 491543 h 491543"/>
              <a:gd name="connsiteX4" fmla="*/ 0 w 1760706"/>
              <a:gd name="connsiteY4" fmla="*/ 1 h 49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0706" h="491543">
                <a:moveTo>
                  <a:pt x="0" y="1"/>
                </a:moveTo>
                <a:lnTo>
                  <a:pt x="1157592" y="0"/>
                </a:lnTo>
                <a:cubicBezTo>
                  <a:pt x="1460918" y="2065"/>
                  <a:pt x="1556093" y="484406"/>
                  <a:pt x="1760706" y="486381"/>
                </a:cubicBezTo>
                <a:lnTo>
                  <a:pt x="3464" y="491543"/>
                </a:lnTo>
                <a:cubicBezTo>
                  <a:pt x="2309" y="327696"/>
                  <a:pt x="1155" y="163848"/>
                  <a:pt x="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5689B-5B5D-43C0-AEC9-58418D0E3420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457200" y="1196811"/>
            <a:ext cx="11273246" cy="4695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Slide Content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1EC18-8DFB-42B4-A878-68559E320F4E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28400" y="6509521"/>
            <a:ext cx="7777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7D9C8F7-B9C9-4A6D-B783-DEA6E6070D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60B7355B-F270-FE4F-B1D5-6D322EFD436D}"/>
              </a:ext>
            </a:extLst>
          </p:cNvPr>
          <p:cNvSpPr txBox="1">
            <a:spLocks/>
          </p:cNvSpPr>
          <p:nvPr userDrawn="1"/>
        </p:nvSpPr>
        <p:spPr>
          <a:xfrm>
            <a:off x="90834" y="6279687"/>
            <a:ext cx="1186903" cy="5783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rgbClr val="2F486E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F486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2F486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52C4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52C4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9FFFF2-3B59-2C23-27C0-406E324C06B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2173" r="60320" b="8122"/>
          <a:stretch>
            <a:fillRect/>
          </a:stretch>
        </p:blipFill>
        <p:spPr>
          <a:xfrm>
            <a:off x="9001126" y="150700"/>
            <a:ext cx="1253052" cy="4104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B9233FF-0FCA-5218-FBA8-5F87D647E11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42558" r="16018" b="1588"/>
          <a:stretch>
            <a:fillRect/>
          </a:stretch>
        </p:blipFill>
        <p:spPr>
          <a:xfrm>
            <a:off x="10315641" y="136106"/>
            <a:ext cx="1383931" cy="4396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F35D6A8-B0FB-4170-110C-D96571CAA54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82687" t="2111" r="2353" b="1588"/>
          <a:stretch>
            <a:fillRect/>
          </a:stretch>
        </p:blipFill>
        <p:spPr>
          <a:xfrm>
            <a:off x="11626559" y="136106"/>
            <a:ext cx="546216" cy="470129"/>
          </a:xfrm>
          <a:prstGeom prst="rect">
            <a:avLst/>
          </a:prstGeom>
        </p:spPr>
      </p:pic>
      <p:pic>
        <p:nvPicPr>
          <p:cNvPr id="19" name="Picture 18" descr="microelectronics engineering printed circuit board Stock Photo - Alamy">
            <a:extLst>
              <a:ext uri="{FF2B5EF4-FFF2-40B4-BE49-F238E27FC236}">
                <a16:creationId xmlns:a16="http://schemas.microsoft.com/office/drawing/2014/main" id="{EF2D6A0A-CA06-FE14-A7FB-17A05D99508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33000"/>
          </a:blip>
          <a:srcRect l="-2225" t="43039" r="4141" b="41090"/>
          <a:stretch>
            <a:fillRect/>
          </a:stretch>
        </p:blipFill>
        <p:spPr>
          <a:xfrm>
            <a:off x="-184128" y="0"/>
            <a:ext cx="8948987" cy="914470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64F8D9-01BE-4219-9B08-AA93267338ED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1713702" y="6509521"/>
            <a:ext cx="9528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9</a:t>
            </a:r>
            <a:r>
              <a:rPr lang="en-US" baseline="30000" dirty="0">
                <a:solidFill>
                  <a:prstClr val="white"/>
                </a:solidFill>
              </a:rPr>
              <a:t>th</a:t>
            </a:r>
            <a:r>
              <a:rPr lang="en-US" dirty="0">
                <a:solidFill>
                  <a:prstClr val="white"/>
                </a:solidFill>
              </a:rPr>
              <a:t> Annual IEEE </a:t>
            </a:r>
            <a:r>
              <a:rPr lang="en-US" dirty="0"/>
              <a:t>International Conference on Physical Assurance and Inspection of Electronics</a:t>
            </a:r>
            <a:r>
              <a:rPr lang="en-US" dirty="0">
                <a:solidFill>
                  <a:prstClr val="white"/>
                </a:solidFill>
              </a:rPr>
              <a:t>│ 2026 Phoenix, Arizona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809085-9F74-409E-B667-8D1E1AE13955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76533" y="0"/>
            <a:ext cx="8214324" cy="8864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Slide Title Here </a:t>
            </a:r>
          </a:p>
        </p:txBody>
      </p:sp>
    </p:spTree>
    <p:extLst>
      <p:ext uri="{BB962C8B-B14F-4D97-AF65-F5344CB8AC3E}">
        <p14:creationId xmlns:p14="http://schemas.microsoft.com/office/powerpoint/2010/main" val="140047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2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F486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F486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52C4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52C4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E4424CCD-1CF9-47CB-A96B-46D4BA257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833" y="3574743"/>
            <a:ext cx="11341395" cy="1655762"/>
          </a:xfrm>
        </p:spPr>
        <p:txBody>
          <a:bodyPr>
            <a:noAutofit/>
          </a:bodyPr>
          <a:lstStyle/>
          <a:p>
            <a:r>
              <a:rPr lang="en-US" sz="2400" b="1" u="sng" dirty="0">
                <a:solidFill>
                  <a:srgbClr val="002060"/>
                </a:solidFill>
              </a:rPr>
              <a:t>Author</a:t>
            </a:r>
            <a:r>
              <a:rPr lang="en-US" sz="2400" b="1" baseline="30000" dirty="0">
                <a:solidFill>
                  <a:srgbClr val="002060"/>
                </a:solidFill>
              </a:rPr>
              <a:t>1</a:t>
            </a:r>
            <a:r>
              <a:rPr lang="en-US" sz="2400" b="1" dirty="0">
                <a:solidFill>
                  <a:srgbClr val="002060"/>
                </a:solidFill>
              </a:rPr>
              <a:t>, Author</a:t>
            </a:r>
            <a:r>
              <a:rPr lang="en-US" sz="2400" b="1" baseline="30000" dirty="0">
                <a:solidFill>
                  <a:srgbClr val="002060"/>
                </a:solidFill>
              </a:rPr>
              <a:t>2</a:t>
            </a:r>
            <a:r>
              <a:rPr lang="en-US" sz="2400" b="1" dirty="0">
                <a:solidFill>
                  <a:srgbClr val="002060"/>
                </a:solidFill>
              </a:rPr>
              <a:t>, ….</a:t>
            </a:r>
          </a:p>
          <a:p>
            <a:r>
              <a:rPr lang="en-US" sz="2400" b="1" dirty="0">
                <a:solidFill>
                  <a:srgbClr val="002060"/>
                </a:solidFill>
              </a:rPr>
              <a:t>Organization A</a:t>
            </a:r>
            <a:r>
              <a:rPr lang="en-US" sz="2400" b="1" baseline="30000" dirty="0">
                <a:solidFill>
                  <a:srgbClr val="002060"/>
                </a:solidFill>
              </a:rPr>
              <a:t>1</a:t>
            </a:r>
            <a:r>
              <a:rPr lang="en-US" sz="2400" b="1" dirty="0">
                <a:solidFill>
                  <a:srgbClr val="002060"/>
                </a:solidFill>
              </a:rPr>
              <a:t>, Organization B</a:t>
            </a:r>
            <a:r>
              <a:rPr lang="en-US" sz="2400" b="1" baseline="30000" dirty="0">
                <a:solidFill>
                  <a:srgbClr val="002060"/>
                </a:solidFill>
              </a:rPr>
              <a:t>2</a:t>
            </a:r>
            <a:r>
              <a:rPr lang="en-US" sz="2400" b="1" dirty="0">
                <a:solidFill>
                  <a:srgbClr val="002060"/>
                </a:solidFill>
              </a:rPr>
              <a:t>, …  </a:t>
            </a:r>
            <a:endParaRPr lang="en-US" sz="2400" b="1" baseline="30000" dirty="0">
              <a:solidFill>
                <a:srgbClr val="002060"/>
              </a:solidFill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3368E75-142B-4BB7-AFAD-36BA5687F4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8587" y="1641802"/>
            <a:ext cx="10979887" cy="1641455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Title of Presentation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45603FF-9973-42DC-8EA8-8F87F0B1FB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7D9C8F7-B9C9-4A6D-B783-DEA6E6070D58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17A053-5C19-8D7B-30FE-CD9EF11B5A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9</a:t>
            </a:r>
            <a:r>
              <a:rPr lang="en-US" baseline="30000">
                <a:solidFill>
                  <a:prstClr val="white"/>
                </a:solidFill>
              </a:rPr>
              <a:t>th</a:t>
            </a:r>
            <a:r>
              <a:rPr lang="en-US">
                <a:solidFill>
                  <a:prstClr val="white"/>
                </a:solidFill>
              </a:rPr>
              <a:t> Annual IEEE </a:t>
            </a:r>
            <a:r>
              <a:rPr lang="en-US"/>
              <a:t>International Conference on Physical Assurance and Inspection of Electronics</a:t>
            </a:r>
            <a:r>
              <a:rPr lang="en-US">
                <a:solidFill>
                  <a:prstClr val="white"/>
                </a:solidFill>
              </a:rPr>
              <a:t>│ 2026 Phoenix, Arizona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204193-9C34-77CF-0DF4-3C0C4E39FAEB}"/>
              </a:ext>
            </a:extLst>
          </p:cNvPr>
          <p:cNvSpPr txBox="1"/>
          <p:nvPr/>
        </p:nvSpPr>
        <p:spPr>
          <a:xfrm>
            <a:off x="1713702" y="5086325"/>
            <a:ext cx="5039834" cy="12003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/>
            <a:r>
              <a:rPr lang="en-US" sz="2400" dirty="0">
                <a:solidFill>
                  <a:srgbClr val="FF0000"/>
                </a:solidFill>
              </a:rPr>
              <a:t>Note to presenter: Add Company logo here or in Master Slide (delete message once done)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8792F0D-DAD2-F222-FEF9-B5588EB12AA8}"/>
              </a:ext>
            </a:extLst>
          </p:cNvPr>
          <p:cNvCxnSpPr>
            <a:cxnSpLocks/>
          </p:cNvCxnSpPr>
          <p:nvPr/>
        </p:nvCxnSpPr>
        <p:spPr>
          <a:xfrm flipH="1">
            <a:off x="648587" y="5501824"/>
            <a:ext cx="1065115" cy="11116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465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831E0B2-6BA6-45BB-846D-3F483BB482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7D9C8F7-B9C9-4A6D-B783-DEA6E6070D5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7BCACEF-BB73-4791-9FA0-A89FA20B9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Presentation Overview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E66CB2E-AD46-6757-1EBD-6D490B19D2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9</a:t>
            </a:r>
            <a:r>
              <a:rPr lang="en-US" baseline="30000">
                <a:solidFill>
                  <a:prstClr val="white"/>
                </a:solidFill>
              </a:rPr>
              <a:t>th</a:t>
            </a:r>
            <a:r>
              <a:rPr lang="en-US">
                <a:solidFill>
                  <a:prstClr val="white"/>
                </a:solidFill>
              </a:rPr>
              <a:t> Annual IEEE </a:t>
            </a:r>
            <a:r>
              <a:rPr lang="en-US"/>
              <a:t>International Conference on Physical Assurance and Inspection of Electronics</a:t>
            </a:r>
            <a:r>
              <a:rPr lang="en-US">
                <a:solidFill>
                  <a:prstClr val="white"/>
                </a:solidFill>
              </a:rPr>
              <a:t>│ 2026 Phoenix, Arizona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E0D19F5-FB37-F894-B718-26CC33881C24}"/>
              </a:ext>
            </a:extLst>
          </p:cNvPr>
          <p:cNvSpPr txBox="1">
            <a:spLocks/>
          </p:cNvSpPr>
          <p:nvPr/>
        </p:nvSpPr>
        <p:spPr>
          <a:xfrm>
            <a:off x="457200" y="1196811"/>
            <a:ext cx="11273246" cy="4695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F486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2F486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52C4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52C4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Slide Content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06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9CE36-3AA5-6852-063A-525253CC6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1A3565D-B898-7749-1C95-FACC2C7C67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7D9C8F7-B9C9-4A6D-B783-DEA6E6070D5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0624A33-B0C9-7D3A-C19C-4F3F905AE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Title of Slide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A481121-2C25-C846-464D-7EF9A8AE36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prstClr val="white"/>
                </a:solidFill>
              </a:rPr>
              <a:t>9</a:t>
            </a:r>
            <a:r>
              <a:rPr lang="en-US" baseline="30000">
                <a:solidFill>
                  <a:prstClr val="white"/>
                </a:solidFill>
              </a:rPr>
              <a:t>th</a:t>
            </a:r>
            <a:r>
              <a:rPr lang="en-US">
                <a:solidFill>
                  <a:prstClr val="white"/>
                </a:solidFill>
              </a:rPr>
              <a:t> Annual IEEE </a:t>
            </a:r>
            <a:r>
              <a:rPr lang="en-US"/>
              <a:t>International Conference on Physical Assurance and Inspection of Electronics</a:t>
            </a:r>
            <a:r>
              <a:rPr lang="en-US">
                <a:solidFill>
                  <a:prstClr val="white"/>
                </a:solidFill>
              </a:rPr>
              <a:t>│ 2026 Phoenix, Arizona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46CBA0A-5A3C-3A69-7565-0F5930E1A704}"/>
              </a:ext>
            </a:extLst>
          </p:cNvPr>
          <p:cNvSpPr txBox="1">
            <a:spLocks/>
          </p:cNvSpPr>
          <p:nvPr/>
        </p:nvSpPr>
        <p:spPr>
          <a:xfrm>
            <a:off x="457200" y="1196811"/>
            <a:ext cx="11273246" cy="4695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F486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2F486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52C4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52C4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Slide Content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288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wrap="none" lIns="91440" tIns="45720" rIns="91440" bIns="45720" rtlCol="0" anchor="t" anchorCtr="0">
        <a:spAutoFit/>
      </a:bodyPr>
      <a:lstStyle>
        <a:defPPr algn="l">
          <a:defRPr sz="2400" dirty="0" err="1" smtClean="0">
            <a:solidFill>
              <a:srgbClr val="323B5F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2dd732a6-0413-473f-a1ce-68d1616444b6}" enabled="0" method="" siteId="{2dd732a6-0413-473f-a1ce-68d1616444b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2770</TotalTime>
  <Words>98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Presentation Overview</vt:lpstr>
      <vt:lpstr>Title of Slide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Kimura, Adam (US)</cp:lastModifiedBy>
  <cp:revision>99</cp:revision>
  <dcterms:created xsi:type="dcterms:W3CDTF">2018-01-19T17:44:35Z</dcterms:created>
  <dcterms:modified xsi:type="dcterms:W3CDTF">2026-08-19T17:06:11Z</dcterms:modified>
</cp:coreProperties>
</file>